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8" r:id="rId5"/>
    <p:sldId id="305" r:id="rId6"/>
    <p:sldId id="327" r:id="rId7"/>
    <p:sldId id="328" r:id="rId8"/>
    <p:sldId id="329" r:id="rId9"/>
    <p:sldId id="309" r:id="rId10"/>
    <p:sldId id="321" r:id="rId11"/>
    <p:sldId id="296" r:id="rId12"/>
    <p:sldId id="262" r:id="rId13"/>
    <p:sldId id="265" r:id="rId14"/>
    <p:sldId id="271" r:id="rId15"/>
    <p:sldId id="312" r:id="rId16"/>
    <p:sldId id="292" r:id="rId17"/>
    <p:sldId id="300" r:id="rId18"/>
    <p:sldId id="293" r:id="rId19"/>
    <p:sldId id="319" r:id="rId20"/>
    <p:sldId id="264" r:id="rId21"/>
    <p:sldId id="322" r:id="rId22"/>
    <p:sldId id="275" r:id="rId23"/>
    <p:sldId id="323" r:id="rId24"/>
    <p:sldId id="284" r:id="rId25"/>
    <p:sldId id="324" r:id="rId26"/>
    <p:sldId id="297" r:id="rId27"/>
    <p:sldId id="298" r:id="rId28"/>
    <p:sldId id="325" r:id="rId29"/>
    <p:sldId id="299" r:id="rId30"/>
    <p:sldId id="330" r:id="rId31"/>
    <p:sldId id="331" r:id="rId32"/>
    <p:sldId id="307" r:id="rId33"/>
    <p:sldId id="308" r:id="rId34"/>
    <p:sldId id="332" r:id="rId35"/>
    <p:sldId id="333" r:id="rId36"/>
    <p:sldId id="334" r:id="rId37"/>
    <p:sldId id="336" r:id="rId38"/>
    <p:sldId id="337" r:id="rId39"/>
    <p:sldId id="339" r:id="rId40"/>
    <p:sldId id="338" r:id="rId41"/>
    <p:sldId id="306"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B7FCA0B-BA6E-A6EA-2BF5-5C3061C477CD}" name="Ragna Sturm" initials="RS" userId="S::ragna.sturm@papilio.de::62db1d6f-9eb5-48e2-a659-af9462edb4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089"/>
    <a:srgbClr val="FEECA4"/>
    <a:srgbClr val="B7DBF4"/>
    <a:srgbClr val="E7F3FC"/>
    <a:srgbClr val="E6F2FA"/>
    <a:srgbClr val="FEEBA4"/>
    <a:srgbClr val="E6ECF3"/>
    <a:srgbClr val="FAD3A8"/>
    <a:srgbClr val="FFE277"/>
    <a:srgbClr val="CEE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A4D39-D3E8-4A96-BBC8-A967E442CBFA}" v="10" dt="2025-12-08T11:00:31.288"/>
    <p1510:client id="{5C0134D1-E958-4503-A342-2662EAB61ED4}" v="143" dt="2025-12-09T10:05:25.255"/>
    <p1510:client id="{E12D8D1A-23AB-4B16-B4CA-53913EAA8727}" v="270" dt="2025-12-09T10:02:18.952"/>
    <p1510:client id="{F1FB19E0-8879-4EF2-8236-FBA5F4597292}" v="6" dt="2025-12-09T10:12:24.22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ehn" userId="032e33f1-c3ba-45ae-b9f3-588503957e01" providerId="ADAL" clId="{CB7D88A5-01C2-4198-A37B-85985891AD91}"/>
    <pc:docChg chg="undo custSel modSld">
      <pc:chgData name="Sarah Wehn" userId="032e33f1-c3ba-45ae-b9f3-588503957e01" providerId="ADAL" clId="{CB7D88A5-01C2-4198-A37B-85985891AD91}" dt="2025-12-09T10:11:53.808" v="162" actId="1076"/>
      <pc:docMkLst>
        <pc:docMk/>
      </pc:docMkLst>
      <pc:sldChg chg="modSp mod">
        <pc:chgData name="Sarah Wehn" userId="032e33f1-c3ba-45ae-b9f3-588503957e01" providerId="ADAL" clId="{CB7D88A5-01C2-4198-A37B-85985891AD91}" dt="2025-12-09T09:43:16.916" v="42" actId="108"/>
        <pc:sldMkLst>
          <pc:docMk/>
          <pc:sldMk cId="1643711845" sldId="264"/>
        </pc:sldMkLst>
        <pc:picChg chg="mod">
          <ac:chgData name="Sarah Wehn" userId="032e33f1-c3ba-45ae-b9f3-588503957e01" providerId="ADAL" clId="{CB7D88A5-01C2-4198-A37B-85985891AD91}" dt="2025-12-09T09:43:16.916" v="42" actId="108"/>
          <ac:picMkLst>
            <pc:docMk/>
            <pc:sldMk cId="1643711845" sldId="264"/>
            <ac:picMk id="6" creationId="{EEF1C8DC-EE1F-BB79-D68E-C027A31ADE49}"/>
          </ac:picMkLst>
        </pc:picChg>
      </pc:sldChg>
      <pc:sldChg chg="modSp mod">
        <pc:chgData name="Sarah Wehn" userId="032e33f1-c3ba-45ae-b9f3-588503957e01" providerId="ADAL" clId="{CB7D88A5-01C2-4198-A37B-85985891AD91}" dt="2025-12-09T09:43:25.289" v="44" actId="108"/>
        <pc:sldMkLst>
          <pc:docMk/>
          <pc:sldMk cId="2948063201" sldId="275"/>
        </pc:sldMkLst>
        <pc:picChg chg="mod">
          <ac:chgData name="Sarah Wehn" userId="032e33f1-c3ba-45ae-b9f3-588503957e01" providerId="ADAL" clId="{CB7D88A5-01C2-4198-A37B-85985891AD91}" dt="2025-12-09T09:43:25.289" v="44" actId="108"/>
          <ac:picMkLst>
            <pc:docMk/>
            <pc:sldMk cId="2948063201" sldId="275"/>
            <ac:picMk id="13" creationId="{70F52916-9879-1F80-5F6C-1AC5D9E43C01}"/>
          </ac:picMkLst>
        </pc:picChg>
      </pc:sldChg>
      <pc:sldChg chg="modSp mod">
        <pc:chgData name="Sarah Wehn" userId="032e33f1-c3ba-45ae-b9f3-588503957e01" providerId="ADAL" clId="{CB7D88A5-01C2-4198-A37B-85985891AD91}" dt="2025-12-09T09:43:37.650" v="45" actId="108"/>
        <pc:sldMkLst>
          <pc:docMk/>
          <pc:sldMk cId="3629966518" sldId="284"/>
        </pc:sldMkLst>
        <pc:picChg chg="mod">
          <ac:chgData name="Sarah Wehn" userId="032e33f1-c3ba-45ae-b9f3-588503957e01" providerId="ADAL" clId="{CB7D88A5-01C2-4198-A37B-85985891AD91}" dt="2025-12-09T09:43:37.650" v="45" actId="108"/>
          <ac:picMkLst>
            <pc:docMk/>
            <pc:sldMk cId="3629966518" sldId="284"/>
            <ac:picMk id="15" creationId="{2548A902-2331-B7CB-FCD4-85AB498D3561}"/>
          </ac:picMkLst>
        </pc:picChg>
      </pc:sldChg>
      <pc:sldChg chg="modSp mod">
        <pc:chgData name="Sarah Wehn" userId="032e33f1-c3ba-45ae-b9f3-588503957e01" providerId="ADAL" clId="{CB7D88A5-01C2-4198-A37B-85985891AD91}" dt="2025-12-09T09:41:33.515" v="25" actId="108"/>
        <pc:sldMkLst>
          <pc:docMk/>
          <pc:sldMk cId="3427889095" sldId="292"/>
        </pc:sldMkLst>
        <pc:picChg chg="mod">
          <ac:chgData name="Sarah Wehn" userId="032e33f1-c3ba-45ae-b9f3-588503957e01" providerId="ADAL" clId="{CB7D88A5-01C2-4198-A37B-85985891AD91}" dt="2025-12-09T09:41:17.066" v="19" actId="108"/>
          <ac:picMkLst>
            <pc:docMk/>
            <pc:sldMk cId="3427889095" sldId="292"/>
            <ac:picMk id="3" creationId="{37962ED5-7D74-EC05-2BE2-9AC934D738A9}"/>
          </ac:picMkLst>
        </pc:picChg>
        <pc:picChg chg="mod">
          <ac:chgData name="Sarah Wehn" userId="032e33f1-c3ba-45ae-b9f3-588503957e01" providerId="ADAL" clId="{CB7D88A5-01C2-4198-A37B-85985891AD91}" dt="2025-12-09T09:41:14.407" v="18" actId="108"/>
          <ac:picMkLst>
            <pc:docMk/>
            <pc:sldMk cId="3427889095" sldId="292"/>
            <ac:picMk id="8" creationId="{7A48E343-10D0-52EC-E0F5-195651155F79}"/>
          </ac:picMkLst>
        </pc:picChg>
        <pc:picChg chg="mod">
          <ac:chgData name="Sarah Wehn" userId="032e33f1-c3ba-45ae-b9f3-588503957e01" providerId="ADAL" clId="{CB7D88A5-01C2-4198-A37B-85985891AD91}" dt="2025-12-09T09:41:19.672" v="20" actId="108"/>
          <ac:picMkLst>
            <pc:docMk/>
            <pc:sldMk cId="3427889095" sldId="292"/>
            <ac:picMk id="10" creationId="{337AD281-C23C-E8EF-CAB6-ADA64C8D4DD3}"/>
          </ac:picMkLst>
        </pc:picChg>
        <pc:picChg chg="mod">
          <ac:chgData name="Sarah Wehn" userId="032e33f1-c3ba-45ae-b9f3-588503957e01" providerId="ADAL" clId="{CB7D88A5-01C2-4198-A37B-85985891AD91}" dt="2025-12-09T09:41:24.935" v="22" actId="108"/>
          <ac:picMkLst>
            <pc:docMk/>
            <pc:sldMk cId="3427889095" sldId="292"/>
            <ac:picMk id="16" creationId="{46EE9ED7-BF69-F98B-B6FD-66CA4869465C}"/>
          </ac:picMkLst>
        </pc:picChg>
        <pc:picChg chg="mod">
          <ac:chgData name="Sarah Wehn" userId="032e33f1-c3ba-45ae-b9f3-588503957e01" providerId="ADAL" clId="{CB7D88A5-01C2-4198-A37B-85985891AD91}" dt="2025-12-09T09:41:22.827" v="21" actId="108"/>
          <ac:picMkLst>
            <pc:docMk/>
            <pc:sldMk cId="3427889095" sldId="292"/>
            <ac:picMk id="18" creationId="{6EBAD44D-521E-870E-93AE-DEC1143E0C86}"/>
          </ac:picMkLst>
        </pc:picChg>
        <pc:picChg chg="mod">
          <ac:chgData name="Sarah Wehn" userId="032e33f1-c3ba-45ae-b9f3-588503957e01" providerId="ADAL" clId="{CB7D88A5-01C2-4198-A37B-85985891AD91}" dt="2025-12-09T09:41:33.515" v="25" actId="108"/>
          <ac:picMkLst>
            <pc:docMk/>
            <pc:sldMk cId="3427889095" sldId="292"/>
            <ac:picMk id="19" creationId="{C11ACA59-3128-23F2-0041-B55F41E0B739}"/>
          </ac:picMkLst>
        </pc:picChg>
        <pc:picChg chg="mod">
          <ac:chgData name="Sarah Wehn" userId="032e33f1-c3ba-45ae-b9f3-588503957e01" providerId="ADAL" clId="{CB7D88A5-01C2-4198-A37B-85985891AD91}" dt="2025-12-09T09:41:28.286" v="23" actId="108"/>
          <ac:picMkLst>
            <pc:docMk/>
            <pc:sldMk cId="3427889095" sldId="292"/>
            <ac:picMk id="21" creationId="{DB1B2910-1D52-D269-CC3B-37CB35C33B1C}"/>
          </ac:picMkLst>
        </pc:picChg>
        <pc:picChg chg="mod">
          <ac:chgData name="Sarah Wehn" userId="032e33f1-c3ba-45ae-b9f3-588503957e01" providerId="ADAL" clId="{CB7D88A5-01C2-4198-A37B-85985891AD91}" dt="2025-12-09T09:41:30.711" v="24" actId="108"/>
          <ac:picMkLst>
            <pc:docMk/>
            <pc:sldMk cId="3427889095" sldId="292"/>
            <ac:picMk id="23" creationId="{CE905836-60CC-F024-C4E6-DC06DC2F4AE7}"/>
          </ac:picMkLst>
        </pc:picChg>
      </pc:sldChg>
      <pc:sldChg chg="modSp mod">
        <pc:chgData name="Sarah Wehn" userId="032e33f1-c3ba-45ae-b9f3-588503957e01" providerId="ADAL" clId="{CB7D88A5-01C2-4198-A37B-85985891AD91}" dt="2025-12-09T09:42:56.365" v="39" actId="108"/>
        <pc:sldMkLst>
          <pc:docMk/>
          <pc:sldMk cId="438439784" sldId="293"/>
        </pc:sldMkLst>
        <pc:picChg chg="mod">
          <ac:chgData name="Sarah Wehn" userId="032e33f1-c3ba-45ae-b9f3-588503957e01" providerId="ADAL" clId="{CB7D88A5-01C2-4198-A37B-85985891AD91}" dt="2025-12-09T09:42:42.604" v="33" actId="108"/>
          <ac:picMkLst>
            <pc:docMk/>
            <pc:sldMk cId="438439784" sldId="293"/>
            <ac:picMk id="6" creationId="{1C5B1A47-B664-01D2-D724-C7625E62CC7E}"/>
          </ac:picMkLst>
        </pc:picChg>
        <pc:picChg chg="mod">
          <ac:chgData name="Sarah Wehn" userId="032e33f1-c3ba-45ae-b9f3-588503957e01" providerId="ADAL" clId="{CB7D88A5-01C2-4198-A37B-85985891AD91}" dt="2025-12-09T09:42:47.327" v="35" actId="108"/>
          <ac:picMkLst>
            <pc:docMk/>
            <pc:sldMk cId="438439784" sldId="293"/>
            <ac:picMk id="8" creationId="{DFD71231-0268-EA04-A240-C0C03EC75FB9}"/>
          </ac:picMkLst>
        </pc:picChg>
        <pc:picChg chg="mod">
          <ac:chgData name="Sarah Wehn" userId="032e33f1-c3ba-45ae-b9f3-588503957e01" providerId="ADAL" clId="{CB7D88A5-01C2-4198-A37B-85985891AD91}" dt="2025-12-09T09:42:56.365" v="39" actId="108"/>
          <ac:picMkLst>
            <pc:docMk/>
            <pc:sldMk cId="438439784" sldId="293"/>
            <ac:picMk id="10" creationId="{7C992C47-A44B-B3AC-3D91-58D2EBCD57BB}"/>
          </ac:picMkLst>
        </pc:picChg>
        <pc:picChg chg="mod">
          <ac:chgData name="Sarah Wehn" userId="032e33f1-c3ba-45ae-b9f3-588503957e01" providerId="ADAL" clId="{CB7D88A5-01C2-4198-A37B-85985891AD91}" dt="2025-12-09T09:42:54.194" v="38" actId="108"/>
          <ac:picMkLst>
            <pc:docMk/>
            <pc:sldMk cId="438439784" sldId="293"/>
            <ac:picMk id="12" creationId="{CDAFA0A7-157C-E325-766E-5A77288294EC}"/>
          </ac:picMkLst>
        </pc:picChg>
        <pc:picChg chg="mod">
          <ac:chgData name="Sarah Wehn" userId="032e33f1-c3ba-45ae-b9f3-588503957e01" providerId="ADAL" clId="{CB7D88A5-01C2-4198-A37B-85985891AD91}" dt="2025-12-09T09:42:49.702" v="36" actId="108"/>
          <ac:picMkLst>
            <pc:docMk/>
            <pc:sldMk cId="438439784" sldId="293"/>
            <ac:picMk id="14" creationId="{C116E66D-B5DB-045A-27ED-64DFC010C902}"/>
          </ac:picMkLst>
        </pc:picChg>
        <pc:picChg chg="mod">
          <ac:chgData name="Sarah Wehn" userId="032e33f1-c3ba-45ae-b9f3-588503957e01" providerId="ADAL" clId="{CB7D88A5-01C2-4198-A37B-85985891AD91}" dt="2025-12-09T09:42:44.973" v="34" actId="108"/>
          <ac:picMkLst>
            <pc:docMk/>
            <pc:sldMk cId="438439784" sldId="293"/>
            <ac:picMk id="16" creationId="{A4608389-1C39-AD30-E2CE-92E8C538FB08}"/>
          </ac:picMkLst>
        </pc:picChg>
        <pc:picChg chg="mod">
          <ac:chgData name="Sarah Wehn" userId="032e33f1-c3ba-45ae-b9f3-588503957e01" providerId="ADAL" clId="{CB7D88A5-01C2-4198-A37B-85985891AD91}" dt="2025-12-09T09:42:51.948" v="37" actId="108"/>
          <ac:picMkLst>
            <pc:docMk/>
            <pc:sldMk cId="438439784" sldId="293"/>
            <ac:picMk id="18" creationId="{4F4990F4-5F07-0723-B698-77A5421ED899}"/>
          </ac:picMkLst>
        </pc:picChg>
        <pc:picChg chg="mod">
          <ac:chgData name="Sarah Wehn" userId="032e33f1-c3ba-45ae-b9f3-588503957e01" providerId="ADAL" clId="{CB7D88A5-01C2-4198-A37B-85985891AD91}" dt="2025-12-09T09:42:40.249" v="32" actId="108"/>
          <ac:picMkLst>
            <pc:docMk/>
            <pc:sldMk cId="438439784" sldId="293"/>
            <ac:picMk id="20" creationId="{29064A5C-5400-161E-0C83-650D3B60BD0C}"/>
          </ac:picMkLst>
        </pc:picChg>
      </pc:sldChg>
      <pc:sldChg chg="modSp mod">
        <pc:chgData name="Sarah Wehn" userId="032e33f1-c3ba-45ae-b9f3-588503957e01" providerId="ADAL" clId="{CB7D88A5-01C2-4198-A37B-85985891AD91}" dt="2025-12-09T09:40:45.200" v="16" actId="108"/>
        <pc:sldMkLst>
          <pc:docMk/>
          <pc:sldMk cId="1954202099" sldId="296"/>
        </pc:sldMkLst>
        <pc:picChg chg="mod">
          <ac:chgData name="Sarah Wehn" userId="032e33f1-c3ba-45ae-b9f3-588503957e01" providerId="ADAL" clId="{CB7D88A5-01C2-4198-A37B-85985891AD91}" dt="2025-12-09T09:40:45.200" v="16" actId="108"/>
          <ac:picMkLst>
            <pc:docMk/>
            <pc:sldMk cId="1954202099" sldId="296"/>
            <ac:picMk id="7" creationId="{85C0826F-5564-13D9-741D-0D1614C843ED}"/>
          </ac:picMkLst>
        </pc:picChg>
      </pc:sldChg>
      <pc:sldChg chg="modSp mod">
        <pc:chgData name="Sarah Wehn" userId="032e33f1-c3ba-45ae-b9f3-588503957e01" providerId="ADAL" clId="{CB7D88A5-01C2-4198-A37B-85985891AD91}" dt="2025-12-09T10:05:25.255" v="142" actId="1038"/>
        <pc:sldMkLst>
          <pc:docMk/>
          <pc:sldMk cId="4111127219" sldId="297"/>
        </pc:sldMkLst>
        <pc:spChg chg="mod">
          <ac:chgData name="Sarah Wehn" userId="032e33f1-c3ba-45ae-b9f3-588503957e01" providerId="ADAL" clId="{CB7D88A5-01C2-4198-A37B-85985891AD91}" dt="2025-12-09T10:05:25.255" v="142" actId="1038"/>
          <ac:spMkLst>
            <pc:docMk/>
            <pc:sldMk cId="4111127219" sldId="297"/>
            <ac:spMk id="3" creationId="{104C16E0-9AD2-8386-891F-0966FA476A8C}"/>
          </ac:spMkLst>
        </pc:spChg>
        <pc:picChg chg="mod">
          <ac:chgData name="Sarah Wehn" userId="032e33f1-c3ba-45ae-b9f3-588503957e01" providerId="ADAL" clId="{CB7D88A5-01C2-4198-A37B-85985891AD91}" dt="2025-12-09T09:43:47.581" v="47" actId="108"/>
          <ac:picMkLst>
            <pc:docMk/>
            <pc:sldMk cId="4111127219" sldId="297"/>
            <ac:picMk id="8" creationId="{83E68FAE-4F60-E4B3-1F5B-62CBF503C10F}"/>
          </ac:picMkLst>
        </pc:picChg>
      </pc:sldChg>
      <pc:sldChg chg="modSp">
        <pc:chgData name="Sarah Wehn" userId="032e33f1-c3ba-45ae-b9f3-588503957e01" providerId="ADAL" clId="{CB7D88A5-01C2-4198-A37B-85985891AD91}" dt="2025-12-09T09:44:01.906" v="49" actId="108"/>
        <pc:sldMkLst>
          <pc:docMk/>
          <pc:sldMk cId="1122708894" sldId="299"/>
        </pc:sldMkLst>
        <pc:picChg chg="mod">
          <ac:chgData name="Sarah Wehn" userId="032e33f1-c3ba-45ae-b9f3-588503957e01" providerId="ADAL" clId="{CB7D88A5-01C2-4198-A37B-85985891AD91}" dt="2025-12-09T09:44:01.906" v="49" actId="108"/>
          <ac:picMkLst>
            <pc:docMk/>
            <pc:sldMk cId="1122708894" sldId="299"/>
            <ac:picMk id="1026" creationId="{3F20BB89-B23D-15A8-448F-2DEF1BE175F2}"/>
          </ac:picMkLst>
        </pc:picChg>
      </pc:sldChg>
      <pc:sldChg chg="modSp mod">
        <pc:chgData name="Sarah Wehn" userId="032e33f1-c3ba-45ae-b9f3-588503957e01" providerId="ADAL" clId="{CB7D88A5-01C2-4198-A37B-85985891AD91}" dt="2025-12-09T09:42:34.548" v="31" actId="108"/>
        <pc:sldMkLst>
          <pc:docMk/>
          <pc:sldMk cId="2452501567" sldId="300"/>
        </pc:sldMkLst>
        <pc:picChg chg="mod">
          <ac:chgData name="Sarah Wehn" userId="032e33f1-c3ba-45ae-b9f3-588503957e01" providerId="ADAL" clId="{CB7D88A5-01C2-4198-A37B-85985891AD91}" dt="2025-12-09T09:42:32.304" v="30" actId="108"/>
          <ac:picMkLst>
            <pc:docMk/>
            <pc:sldMk cId="2452501567" sldId="300"/>
            <ac:picMk id="6" creationId="{010FD553-4C06-ADDB-CEB5-48C5675D1D9C}"/>
          </ac:picMkLst>
        </pc:picChg>
        <pc:picChg chg="mod">
          <ac:chgData name="Sarah Wehn" userId="032e33f1-c3ba-45ae-b9f3-588503957e01" providerId="ADAL" clId="{CB7D88A5-01C2-4198-A37B-85985891AD91}" dt="2025-12-09T09:42:23.547" v="26" actId="108"/>
          <ac:picMkLst>
            <pc:docMk/>
            <pc:sldMk cId="2452501567" sldId="300"/>
            <ac:picMk id="7" creationId="{993596EE-2B90-8644-FA65-B4E379FF40CC}"/>
          </ac:picMkLst>
        </pc:picChg>
        <pc:picChg chg="mod">
          <ac:chgData name="Sarah Wehn" userId="032e33f1-c3ba-45ae-b9f3-588503957e01" providerId="ADAL" clId="{CB7D88A5-01C2-4198-A37B-85985891AD91}" dt="2025-12-09T09:42:30.259" v="29" actId="108"/>
          <ac:picMkLst>
            <pc:docMk/>
            <pc:sldMk cId="2452501567" sldId="300"/>
            <ac:picMk id="9" creationId="{2AF41EBD-DD4E-94AF-3616-2CB34F2A59E7}"/>
          </ac:picMkLst>
        </pc:picChg>
        <pc:picChg chg="mod">
          <ac:chgData name="Sarah Wehn" userId="032e33f1-c3ba-45ae-b9f3-588503957e01" providerId="ADAL" clId="{CB7D88A5-01C2-4198-A37B-85985891AD91}" dt="2025-12-09T09:42:27.805" v="28" actId="108"/>
          <ac:picMkLst>
            <pc:docMk/>
            <pc:sldMk cId="2452501567" sldId="300"/>
            <ac:picMk id="11" creationId="{8F025E9F-0B71-184A-A7A2-5BD6DB52A6A8}"/>
          </ac:picMkLst>
        </pc:picChg>
        <pc:picChg chg="mod">
          <ac:chgData name="Sarah Wehn" userId="032e33f1-c3ba-45ae-b9f3-588503957e01" providerId="ADAL" clId="{CB7D88A5-01C2-4198-A37B-85985891AD91}" dt="2025-12-09T09:42:25.662" v="27" actId="108"/>
          <ac:picMkLst>
            <pc:docMk/>
            <pc:sldMk cId="2452501567" sldId="300"/>
            <ac:picMk id="13" creationId="{4ACE45C3-382B-FDE4-6DCE-641E450E2F7E}"/>
          </ac:picMkLst>
        </pc:picChg>
        <pc:picChg chg="mod">
          <ac:chgData name="Sarah Wehn" userId="032e33f1-c3ba-45ae-b9f3-588503957e01" providerId="ADAL" clId="{CB7D88A5-01C2-4198-A37B-85985891AD91}" dt="2025-12-09T09:42:34.548" v="31" actId="108"/>
          <ac:picMkLst>
            <pc:docMk/>
            <pc:sldMk cId="2452501567" sldId="300"/>
            <ac:picMk id="15" creationId="{FA8D08D2-F111-FEDC-2153-3E1723E1F749}"/>
          </ac:picMkLst>
        </pc:picChg>
      </pc:sldChg>
      <pc:sldChg chg="modSp mod">
        <pc:chgData name="Sarah Wehn" userId="032e33f1-c3ba-45ae-b9f3-588503957e01" providerId="ADAL" clId="{CB7D88A5-01C2-4198-A37B-85985891AD91}" dt="2025-12-09T09:45:41.706" v="74" actId="108"/>
        <pc:sldMkLst>
          <pc:docMk/>
          <pc:sldMk cId="958192756" sldId="306"/>
        </pc:sldMkLst>
        <pc:picChg chg="mod">
          <ac:chgData name="Sarah Wehn" userId="032e33f1-c3ba-45ae-b9f3-588503957e01" providerId="ADAL" clId="{CB7D88A5-01C2-4198-A37B-85985891AD91}" dt="2025-12-09T09:45:41.706" v="74" actId="108"/>
          <ac:picMkLst>
            <pc:docMk/>
            <pc:sldMk cId="958192756" sldId="306"/>
            <ac:picMk id="3" creationId="{2D883B50-3594-2B2F-F46D-7885FD84D34E}"/>
          </ac:picMkLst>
        </pc:picChg>
      </pc:sldChg>
      <pc:sldChg chg="modSp mod">
        <pc:chgData name="Sarah Wehn" userId="032e33f1-c3ba-45ae-b9f3-588503957e01" providerId="ADAL" clId="{CB7D88A5-01C2-4198-A37B-85985891AD91}" dt="2025-12-09T09:41:00.658" v="17" actId="108"/>
        <pc:sldMkLst>
          <pc:docMk/>
          <pc:sldMk cId="418848433" sldId="312"/>
        </pc:sldMkLst>
        <pc:picChg chg="mod">
          <ac:chgData name="Sarah Wehn" userId="032e33f1-c3ba-45ae-b9f3-588503957e01" providerId="ADAL" clId="{CB7D88A5-01C2-4198-A37B-85985891AD91}" dt="2025-12-09T09:41:00.658" v="17" actId="108"/>
          <ac:picMkLst>
            <pc:docMk/>
            <pc:sldMk cId="418848433" sldId="312"/>
            <ac:picMk id="5" creationId="{D4C96E98-3D1A-8CA1-EAD5-CACBB6F50AAC}"/>
          </ac:picMkLst>
        </pc:picChg>
      </pc:sldChg>
      <pc:sldChg chg="modSp mod">
        <pc:chgData name="Sarah Wehn" userId="032e33f1-c3ba-45ae-b9f3-588503957e01" providerId="ADAL" clId="{CB7D88A5-01C2-4198-A37B-85985891AD91}" dt="2025-12-09T09:43:00.611" v="40" actId="108"/>
        <pc:sldMkLst>
          <pc:docMk/>
          <pc:sldMk cId="3378372303" sldId="319"/>
        </pc:sldMkLst>
        <pc:picChg chg="mod">
          <ac:chgData name="Sarah Wehn" userId="032e33f1-c3ba-45ae-b9f3-588503957e01" providerId="ADAL" clId="{CB7D88A5-01C2-4198-A37B-85985891AD91}" dt="2025-12-09T09:43:00.611" v="40" actId="108"/>
          <ac:picMkLst>
            <pc:docMk/>
            <pc:sldMk cId="3378372303" sldId="319"/>
            <ac:picMk id="11" creationId="{E3998CA9-7443-9478-447F-18305ABA554F}"/>
          </ac:picMkLst>
        </pc:picChg>
      </pc:sldChg>
      <pc:sldChg chg="modSp mod">
        <pc:chgData name="Sarah Wehn" userId="032e33f1-c3ba-45ae-b9f3-588503957e01" providerId="ADAL" clId="{CB7D88A5-01C2-4198-A37B-85985891AD91}" dt="2025-12-09T09:39:35.771" v="9" actId="108"/>
        <pc:sldMkLst>
          <pc:docMk/>
          <pc:sldMk cId="231908190" sldId="321"/>
        </pc:sldMkLst>
        <pc:picChg chg="mod">
          <ac:chgData name="Sarah Wehn" userId="032e33f1-c3ba-45ae-b9f3-588503957e01" providerId="ADAL" clId="{CB7D88A5-01C2-4198-A37B-85985891AD91}" dt="2025-12-09T09:39:35.771" v="9" actId="108"/>
          <ac:picMkLst>
            <pc:docMk/>
            <pc:sldMk cId="231908190" sldId="321"/>
            <ac:picMk id="12" creationId="{0A756005-BF72-2F5F-0DA0-553100ABF8A9}"/>
          </ac:picMkLst>
        </pc:picChg>
      </pc:sldChg>
      <pc:sldChg chg="modSp mod">
        <pc:chgData name="Sarah Wehn" userId="032e33f1-c3ba-45ae-b9f3-588503957e01" providerId="ADAL" clId="{CB7D88A5-01C2-4198-A37B-85985891AD91}" dt="2025-12-09T09:43:20.537" v="43" actId="108"/>
        <pc:sldMkLst>
          <pc:docMk/>
          <pc:sldMk cId="235739880" sldId="322"/>
        </pc:sldMkLst>
        <pc:picChg chg="mod">
          <ac:chgData name="Sarah Wehn" userId="032e33f1-c3ba-45ae-b9f3-588503957e01" providerId="ADAL" clId="{CB7D88A5-01C2-4198-A37B-85985891AD91}" dt="2025-12-09T09:43:20.537" v="43" actId="108"/>
          <ac:picMkLst>
            <pc:docMk/>
            <pc:sldMk cId="235739880" sldId="322"/>
            <ac:picMk id="9" creationId="{F0CA08A5-EB80-005E-2F45-F5E49301BA37}"/>
          </ac:picMkLst>
        </pc:picChg>
      </pc:sldChg>
      <pc:sldChg chg="modSp">
        <pc:chgData name="Sarah Wehn" userId="032e33f1-c3ba-45ae-b9f3-588503957e01" providerId="ADAL" clId="{CB7D88A5-01C2-4198-A37B-85985891AD91}" dt="2025-12-09T09:43:43.764" v="46" actId="108"/>
        <pc:sldMkLst>
          <pc:docMk/>
          <pc:sldMk cId="174314945" sldId="324"/>
        </pc:sldMkLst>
        <pc:picChg chg="mod">
          <ac:chgData name="Sarah Wehn" userId="032e33f1-c3ba-45ae-b9f3-588503957e01" providerId="ADAL" clId="{CB7D88A5-01C2-4198-A37B-85985891AD91}" dt="2025-12-09T09:43:43.764" v="46" actId="108"/>
          <ac:picMkLst>
            <pc:docMk/>
            <pc:sldMk cId="174314945" sldId="324"/>
            <ac:picMk id="8" creationId="{EBEFF04E-4F6C-CF2F-C74D-0F50C9106AE7}"/>
          </ac:picMkLst>
        </pc:picChg>
      </pc:sldChg>
      <pc:sldChg chg="modSp mod">
        <pc:chgData name="Sarah Wehn" userId="032e33f1-c3ba-45ae-b9f3-588503957e01" providerId="ADAL" clId="{CB7D88A5-01C2-4198-A37B-85985891AD91}" dt="2025-12-09T09:43:55.720" v="48" actId="108"/>
        <pc:sldMkLst>
          <pc:docMk/>
          <pc:sldMk cId="2682787064" sldId="325"/>
        </pc:sldMkLst>
        <pc:picChg chg="mod">
          <ac:chgData name="Sarah Wehn" userId="032e33f1-c3ba-45ae-b9f3-588503957e01" providerId="ADAL" clId="{CB7D88A5-01C2-4198-A37B-85985891AD91}" dt="2025-12-09T09:43:55.720" v="48" actId="108"/>
          <ac:picMkLst>
            <pc:docMk/>
            <pc:sldMk cId="2682787064" sldId="325"/>
            <ac:picMk id="3" creationId="{B143CB19-67FD-6652-9321-52D548371A93}"/>
          </ac:picMkLst>
        </pc:picChg>
      </pc:sldChg>
      <pc:sldChg chg="modSp mod">
        <pc:chgData name="Sarah Wehn" userId="032e33f1-c3ba-45ae-b9f3-588503957e01" providerId="ADAL" clId="{CB7D88A5-01C2-4198-A37B-85985891AD91}" dt="2025-12-09T09:40:25.302" v="14" actId="108"/>
        <pc:sldMkLst>
          <pc:docMk/>
          <pc:sldMk cId="624704923" sldId="327"/>
        </pc:sldMkLst>
        <pc:picChg chg="mod">
          <ac:chgData name="Sarah Wehn" userId="032e33f1-c3ba-45ae-b9f3-588503957e01" providerId="ADAL" clId="{CB7D88A5-01C2-4198-A37B-85985891AD91}" dt="2025-12-09T09:40:25.302" v="14" actId="108"/>
          <ac:picMkLst>
            <pc:docMk/>
            <pc:sldMk cId="624704923" sldId="327"/>
            <ac:picMk id="9" creationId="{9DE0EFBA-7683-4DC8-23B4-FB616743F77D}"/>
          </ac:picMkLst>
        </pc:picChg>
        <pc:picChg chg="mod">
          <ac:chgData name="Sarah Wehn" userId="032e33f1-c3ba-45ae-b9f3-588503957e01" providerId="ADAL" clId="{CB7D88A5-01C2-4198-A37B-85985891AD91}" dt="2025-12-09T09:40:22.926" v="13" actId="108"/>
          <ac:picMkLst>
            <pc:docMk/>
            <pc:sldMk cId="624704923" sldId="327"/>
            <ac:picMk id="13" creationId="{2905E619-0CFC-361A-EBA2-933F93C1DA1C}"/>
          </ac:picMkLst>
        </pc:picChg>
      </pc:sldChg>
      <pc:sldChg chg="modSp mod">
        <pc:chgData name="Sarah Wehn" userId="032e33f1-c3ba-45ae-b9f3-588503957e01" providerId="ADAL" clId="{CB7D88A5-01C2-4198-A37B-85985891AD91}" dt="2025-12-09T09:40:31.519" v="15" actId="108"/>
        <pc:sldMkLst>
          <pc:docMk/>
          <pc:sldMk cId="3201255697" sldId="328"/>
        </pc:sldMkLst>
        <pc:picChg chg="mod">
          <ac:chgData name="Sarah Wehn" userId="032e33f1-c3ba-45ae-b9f3-588503957e01" providerId="ADAL" clId="{CB7D88A5-01C2-4198-A37B-85985891AD91}" dt="2025-12-09T09:39:03.552" v="3" actId="108"/>
          <ac:picMkLst>
            <pc:docMk/>
            <pc:sldMk cId="3201255697" sldId="328"/>
            <ac:picMk id="6" creationId="{F46F3884-85EE-8568-0EF9-D1C1D00FC0E8}"/>
          </ac:picMkLst>
        </pc:picChg>
        <pc:picChg chg="mod">
          <ac:chgData name="Sarah Wehn" userId="032e33f1-c3ba-45ae-b9f3-588503957e01" providerId="ADAL" clId="{CB7D88A5-01C2-4198-A37B-85985891AD91}" dt="2025-12-09T09:40:31.519" v="15" actId="108"/>
          <ac:picMkLst>
            <pc:docMk/>
            <pc:sldMk cId="3201255697" sldId="328"/>
            <ac:picMk id="8" creationId="{C80A2EC0-5691-F40A-2755-9CC4AAF83BD5}"/>
          </ac:picMkLst>
        </pc:picChg>
      </pc:sldChg>
      <pc:sldChg chg="modSp mod">
        <pc:chgData name="Sarah Wehn" userId="032e33f1-c3ba-45ae-b9f3-588503957e01" providerId="ADAL" clId="{CB7D88A5-01C2-4198-A37B-85985891AD91}" dt="2025-12-09T09:40:18.634" v="12" actId="108"/>
        <pc:sldMkLst>
          <pc:docMk/>
          <pc:sldMk cId="2934106918" sldId="329"/>
        </pc:sldMkLst>
        <pc:picChg chg="mod">
          <ac:chgData name="Sarah Wehn" userId="032e33f1-c3ba-45ae-b9f3-588503957e01" providerId="ADAL" clId="{CB7D88A5-01C2-4198-A37B-85985891AD91}" dt="2025-12-09T09:40:13.589" v="11" actId="108"/>
          <ac:picMkLst>
            <pc:docMk/>
            <pc:sldMk cId="2934106918" sldId="329"/>
            <ac:picMk id="9" creationId="{4E59B9F8-36F9-9080-AF92-8F59480691D8}"/>
          </ac:picMkLst>
        </pc:picChg>
        <pc:picChg chg="mod">
          <ac:chgData name="Sarah Wehn" userId="032e33f1-c3ba-45ae-b9f3-588503957e01" providerId="ADAL" clId="{CB7D88A5-01C2-4198-A37B-85985891AD91}" dt="2025-12-09T09:40:04.863" v="10" actId="108"/>
          <ac:picMkLst>
            <pc:docMk/>
            <pc:sldMk cId="2934106918" sldId="329"/>
            <ac:picMk id="12" creationId="{B734B52E-F56B-59FA-604A-B592BE413C4A}"/>
          </ac:picMkLst>
        </pc:picChg>
        <pc:picChg chg="mod">
          <ac:chgData name="Sarah Wehn" userId="032e33f1-c3ba-45ae-b9f3-588503957e01" providerId="ADAL" clId="{CB7D88A5-01C2-4198-A37B-85985891AD91}" dt="2025-12-09T09:40:18.634" v="12" actId="108"/>
          <ac:picMkLst>
            <pc:docMk/>
            <pc:sldMk cId="2934106918" sldId="329"/>
            <ac:picMk id="16" creationId="{B3A751F7-E7DE-8514-6194-17AA90C911D3}"/>
          </ac:picMkLst>
        </pc:picChg>
        <pc:picChg chg="mod">
          <ac:chgData name="Sarah Wehn" userId="032e33f1-c3ba-45ae-b9f3-588503957e01" providerId="ADAL" clId="{CB7D88A5-01C2-4198-A37B-85985891AD91}" dt="2025-12-09T09:39:13.304" v="6" actId="108"/>
          <ac:picMkLst>
            <pc:docMk/>
            <pc:sldMk cId="2934106918" sldId="329"/>
            <ac:picMk id="18" creationId="{75DEC38E-A4BD-7DC1-CE5B-298ECCF0023C}"/>
          </ac:picMkLst>
        </pc:picChg>
      </pc:sldChg>
      <pc:sldChg chg="modSp mod">
        <pc:chgData name="Sarah Wehn" userId="032e33f1-c3ba-45ae-b9f3-588503957e01" providerId="ADAL" clId="{CB7D88A5-01C2-4198-A37B-85985891AD91}" dt="2025-12-09T09:44:10.691" v="52" actId="108"/>
        <pc:sldMkLst>
          <pc:docMk/>
          <pc:sldMk cId="1290826030" sldId="330"/>
        </pc:sldMkLst>
        <pc:picChg chg="mod">
          <ac:chgData name="Sarah Wehn" userId="032e33f1-c3ba-45ae-b9f3-588503957e01" providerId="ADAL" clId="{CB7D88A5-01C2-4198-A37B-85985891AD91}" dt="2025-12-09T09:44:10.691" v="52" actId="108"/>
          <ac:picMkLst>
            <pc:docMk/>
            <pc:sldMk cId="1290826030" sldId="330"/>
            <ac:picMk id="8" creationId="{D7BE494E-B979-D59F-E325-5C093C227520}"/>
          </ac:picMkLst>
        </pc:picChg>
        <pc:picChg chg="mod">
          <ac:chgData name="Sarah Wehn" userId="032e33f1-c3ba-45ae-b9f3-588503957e01" providerId="ADAL" clId="{CB7D88A5-01C2-4198-A37B-85985891AD91}" dt="2025-12-09T09:44:06.622" v="50" actId="108"/>
          <ac:picMkLst>
            <pc:docMk/>
            <pc:sldMk cId="1290826030" sldId="330"/>
            <ac:picMk id="15" creationId="{84D7FE96-49C0-CEEF-9BBE-09CA25A36643}"/>
          </ac:picMkLst>
        </pc:picChg>
        <pc:picChg chg="mod">
          <ac:chgData name="Sarah Wehn" userId="032e33f1-c3ba-45ae-b9f3-588503957e01" providerId="ADAL" clId="{CB7D88A5-01C2-4198-A37B-85985891AD91}" dt="2025-12-09T09:44:08.695" v="51" actId="108"/>
          <ac:picMkLst>
            <pc:docMk/>
            <pc:sldMk cId="1290826030" sldId="330"/>
            <ac:picMk id="19" creationId="{B9A3BDFD-6400-93F2-BB8A-4CC1C00C122D}"/>
          </ac:picMkLst>
        </pc:picChg>
      </pc:sldChg>
      <pc:sldChg chg="modSp mod">
        <pc:chgData name="Sarah Wehn" userId="032e33f1-c3ba-45ae-b9f3-588503957e01" providerId="ADAL" clId="{CB7D88A5-01C2-4198-A37B-85985891AD91}" dt="2025-12-09T09:44:16.618" v="54" actId="108"/>
        <pc:sldMkLst>
          <pc:docMk/>
          <pc:sldMk cId="3836912721" sldId="331"/>
        </pc:sldMkLst>
        <pc:picChg chg="mod">
          <ac:chgData name="Sarah Wehn" userId="032e33f1-c3ba-45ae-b9f3-588503957e01" providerId="ADAL" clId="{CB7D88A5-01C2-4198-A37B-85985891AD91}" dt="2025-12-09T09:44:16.618" v="54" actId="108"/>
          <ac:picMkLst>
            <pc:docMk/>
            <pc:sldMk cId="3836912721" sldId="331"/>
            <ac:picMk id="6" creationId="{1DB5076F-3BA3-0BD9-3CEB-96B9BE9B7EB7}"/>
          </ac:picMkLst>
        </pc:picChg>
        <pc:picChg chg="mod">
          <ac:chgData name="Sarah Wehn" userId="032e33f1-c3ba-45ae-b9f3-588503957e01" providerId="ADAL" clId="{CB7D88A5-01C2-4198-A37B-85985891AD91}" dt="2025-12-09T09:44:14.505" v="53" actId="108"/>
          <ac:picMkLst>
            <pc:docMk/>
            <pc:sldMk cId="3836912721" sldId="331"/>
            <ac:picMk id="8" creationId="{67E44B6F-F1CA-69DE-9CCC-6679CE4DEDFC}"/>
          </ac:picMkLst>
        </pc:picChg>
      </pc:sldChg>
      <pc:sldChg chg="modSp mod">
        <pc:chgData name="Sarah Wehn" userId="032e33f1-c3ba-45ae-b9f3-588503957e01" providerId="ADAL" clId="{CB7D88A5-01C2-4198-A37B-85985891AD91}" dt="2025-12-09T09:44:37.776" v="57" actId="108"/>
        <pc:sldMkLst>
          <pc:docMk/>
          <pc:sldMk cId="2200225905" sldId="332"/>
        </pc:sldMkLst>
        <pc:picChg chg="mod">
          <ac:chgData name="Sarah Wehn" userId="032e33f1-c3ba-45ae-b9f3-588503957e01" providerId="ADAL" clId="{CB7D88A5-01C2-4198-A37B-85985891AD91}" dt="2025-12-09T09:44:35.478" v="56" actId="108"/>
          <ac:picMkLst>
            <pc:docMk/>
            <pc:sldMk cId="2200225905" sldId="332"/>
            <ac:picMk id="8" creationId="{BFB434B5-E2E6-5361-D8FC-A87C0CA40F32}"/>
          </ac:picMkLst>
        </pc:picChg>
        <pc:picChg chg="mod">
          <ac:chgData name="Sarah Wehn" userId="032e33f1-c3ba-45ae-b9f3-588503957e01" providerId="ADAL" clId="{CB7D88A5-01C2-4198-A37B-85985891AD91}" dt="2025-12-09T09:44:37.776" v="57" actId="108"/>
          <ac:picMkLst>
            <pc:docMk/>
            <pc:sldMk cId="2200225905" sldId="332"/>
            <ac:picMk id="10" creationId="{A2277198-7C9F-45D3-B179-B4EC277293AD}"/>
          </ac:picMkLst>
        </pc:picChg>
      </pc:sldChg>
      <pc:sldChg chg="modSp mod">
        <pc:chgData name="Sarah Wehn" userId="032e33f1-c3ba-45ae-b9f3-588503957e01" providerId="ADAL" clId="{CB7D88A5-01C2-4198-A37B-85985891AD91}" dt="2025-12-09T09:44:45.260" v="59" actId="108"/>
        <pc:sldMkLst>
          <pc:docMk/>
          <pc:sldMk cId="1283583652" sldId="333"/>
        </pc:sldMkLst>
        <pc:picChg chg="mod">
          <ac:chgData name="Sarah Wehn" userId="032e33f1-c3ba-45ae-b9f3-588503957e01" providerId="ADAL" clId="{CB7D88A5-01C2-4198-A37B-85985891AD91}" dt="2025-12-09T09:44:45.260" v="59" actId="108"/>
          <ac:picMkLst>
            <pc:docMk/>
            <pc:sldMk cId="1283583652" sldId="333"/>
            <ac:picMk id="6" creationId="{B10EF013-F65F-E5D0-26D9-7AB893296F5E}"/>
          </ac:picMkLst>
        </pc:picChg>
        <pc:picChg chg="mod">
          <ac:chgData name="Sarah Wehn" userId="032e33f1-c3ba-45ae-b9f3-588503957e01" providerId="ADAL" clId="{CB7D88A5-01C2-4198-A37B-85985891AD91}" dt="2025-12-09T09:44:43.246" v="58" actId="108"/>
          <ac:picMkLst>
            <pc:docMk/>
            <pc:sldMk cId="1283583652" sldId="333"/>
            <ac:picMk id="12" creationId="{BA26A09E-1414-1C5D-9957-F734681D5DB7}"/>
          </ac:picMkLst>
        </pc:picChg>
      </pc:sldChg>
      <pc:sldChg chg="modSp mod">
        <pc:chgData name="Sarah Wehn" userId="032e33f1-c3ba-45ae-b9f3-588503957e01" providerId="ADAL" clId="{CB7D88A5-01C2-4198-A37B-85985891AD91}" dt="2025-12-09T09:45:05.630" v="66" actId="108"/>
        <pc:sldMkLst>
          <pc:docMk/>
          <pc:sldMk cId="381621862" sldId="334"/>
        </pc:sldMkLst>
        <pc:picChg chg="mod">
          <ac:chgData name="Sarah Wehn" userId="032e33f1-c3ba-45ae-b9f3-588503957e01" providerId="ADAL" clId="{CB7D88A5-01C2-4198-A37B-85985891AD91}" dt="2025-12-09T09:44:59.106" v="63" actId="108"/>
          <ac:picMkLst>
            <pc:docMk/>
            <pc:sldMk cId="381621862" sldId="334"/>
            <ac:picMk id="4" creationId="{F9F792FA-2105-4C91-E35D-6E0B968DF0C7}"/>
          </ac:picMkLst>
        </pc:picChg>
        <pc:picChg chg="mod">
          <ac:chgData name="Sarah Wehn" userId="032e33f1-c3ba-45ae-b9f3-588503957e01" providerId="ADAL" clId="{CB7D88A5-01C2-4198-A37B-85985891AD91}" dt="2025-12-09T09:44:49.203" v="60" actId="108"/>
          <ac:picMkLst>
            <pc:docMk/>
            <pc:sldMk cId="381621862" sldId="334"/>
            <ac:picMk id="7" creationId="{4FA06599-316A-7708-1DFC-F72CEB8D434C}"/>
          </ac:picMkLst>
        </pc:picChg>
        <pc:picChg chg="mod">
          <ac:chgData name="Sarah Wehn" userId="032e33f1-c3ba-45ae-b9f3-588503957e01" providerId="ADAL" clId="{CB7D88A5-01C2-4198-A37B-85985891AD91}" dt="2025-12-09T09:45:01.496" v="64" actId="108"/>
          <ac:picMkLst>
            <pc:docMk/>
            <pc:sldMk cId="381621862" sldId="334"/>
            <ac:picMk id="13" creationId="{F11F3B03-9EAD-6ADE-AF0A-2B5C868969E1}"/>
          </ac:picMkLst>
        </pc:picChg>
        <pc:picChg chg="mod">
          <ac:chgData name="Sarah Wehn" userId="032e33f1-c3ba-45ae-b9f3-588503957e01" providerId="ADAL" clId="{CB7D88A5-01C2-4198-A37B-85985891AD91}" dt="2025-12-09T09:44:51.191" v="61" actId="108"/>
          <ac:picMkLst>
            <pc:docMk/>
            <pc:sldMk cId="381621862" sldId="334"/>
            <ac:picMk id="15" creationId="{9EE46A14-D695-BF5D-CB38-5180585D481E}"/>
          </ac:picMkLst>
        </pc:picChg>
        <pc:picChg chg="mod">
          <ac:chgData name="Sarah Wehn" userId="032e33f1-c3ba-45ae-b9f3-588503957e01" providerId="ADAL" clId="{CB7D88A5-01C2-4198-A37B-85985891AD91}" dt="2025-12-09T09:44:53.365" v="62" actId="108"/>
          <ac:picMkLst>
            <pc:docMk/>
            <pc:sldMk cId="381621862" sldId="334"/>
            <ac:picMk id="17" creationId="{A68DD169-7CF0-4B0C-273F-62062130BE06}"/>
          </ac:picMkLst>
        </pc:picChg>
        <pc:picChg chg="mod">
          <ac:chgData name="Sarah Wehn" userId="032e33f1-c3ba-45ae-b9f3-588503957e01" providerId="ADAL" clId="{CB7D88A5-01C2-4198-A37B-85985891AD91}" dt="2025-12-09T09:45:03.400" v="65" actId="108"/>
          <ac:picMkLst>
            <pc:docMk/>
            <pc:sldMk cId="381621862" sldId="334"/>
            <ac:picMk id="19" creationId="{BD65C0AE-61CD-94FF-8D43-460E97415E7C}"/>
          </ac:picMkLst>
        </pc:picChg>
        <pc:picChg chg="mod">
          <ac:chgData name="Sarah Wehn" userId="032e33f1-c3ba-45ae-b9f3-588503957e01" providerId="ADAL" clId="{CB7D88A5-01C2-4198-A37B-85985891AD91}" dt="2025-12-09T09:45:05.630" v="66" actId="108"/>
          <ac:picMkLst>
            <pc:docMk/>
            <pc:sldMk cId="381621862" sldId="334"/>
            <ac:picMk id="21" creationId="{4361D2DE-58DF-6041-84EB-DFB94F958D94}"/>
          </ac:picMkLst>
        </pc:picChg>
      </pc:sldChg>
      <pc:sldChg chg="modSp mod">
        <pc:chgData name="Sarah Wehn" userId="032e33f1-c3ba-45ae-b9f3-588503957e01" providerId="ADAL" clId="{CB7D88A5-01C2-4198-A37B-85985891AD91}" dt="2025-12-09T09:56:33.553" v="101" actId="1076"/>
        <pc:sldMkLst>
          <pc:docMk/>
          <pc:sldMk cId="4268111528" sldId="336"/>
        </pc:sldMkLst>
        <pc:picChg chg="mod">
          <ac:chgData name="Sarah Wehn" userId="032e33f1-c3ba-45ae-b9f3-588503957e01" providerId="ADAL" clId="{CB7D88A5-01C2-4198-A37B-85985891AD91}" dt="2025-12-09T09:56:33.553" v="101" actId="1076"/>
          <ac:picMkLst>
            <pc:docMk/>
            <pc:sldMk cId="4268111528" sldId="336"/>
            <ac:picMk id="8" creationId="{311E6F45-D57A-23CA-7D52-5759E28CD606}"/>
          </ac:picMkLst>
        </pc:picChg>
        <pc:picChg chg="mod">
          <ac:chgData name="Sarah Wehn" userId="032e33f1-c3ba-45ae-b9f3-588503957e01" providerId="ADAL" clId="{CB7D88A5-01C2-4198-A37B-85985891AD91}" dt="2025-12-09T09:56:13.766" v="100" actId="1036"/>
          <ac:picMkLst>
            <pc:docMk/>
            <pc:sldMk cId="4268111528" sldId="336"/>
            <ac:picMk id="10" creationId="{F91B1EFE-483E-06A2-B215-365DDBFB6A14}"/>
          </ac:picMkLst>
        </pc:picChg>
        <pc:picChg chg="mod">
          <ac:chgData name="Sarah Wehn" userId="032e33f1-c3ba-45ae-b9f3-588503957e01" providerId="ADAL" clId="{CB7D88A5-01C2-4198-A37B-85985891AD91}" dt="2025-12-09T09:56:33.553" v="101" actId="1076"/>
          <ac:picMkLst>
            <pc:docMk/>
            <pc:sldMk cId="4268111528" sldId="336"/>
            <ac:picMk id="13" creationId="{74E0C719-6F8A-F192-3172-AAA7EAB24F01}"/>
          </ac:picMkLst>
        </pc:picChg>
        <pc:picChg chg="mod">
          <ac:chgData name="Sarah Wehn" userId="032e33f1-c3ba-45ae-b9f3-588503957e01" providerId="ADAL" clId="{CB7D88A5-01C2-4198-A37B-85985891AD91}" dt="2025-12-09T09:56:13.766" v="100" actId="1036"/>
          <ac:picMkLst>
            <pc:docMk/>
            <pc:sldMk cId="4268111528" sldId="336"/>
            <ac:picMk id="15" creationId="{95758243-A03E-132D-19C1-D1C7DE7560BA}"/>
          </ac:picMkLst>
        </pc:picChg>
      </pc:sldChg>
      <pc:sldChg chg="modSp mod">
        <pc:chgData name="Sarah Wehn" userId="032e33f1-c3ba-45ae-b9f3-588503957e01" providerId="ADAL" clId="{CB7D88A5-01C2-4198-A37B-85985891AD91}" dt="2025-12-09T09:45:24.807" v="71" actId="108"/>
        <pc:sldMkLst>
          <pc:docMk/>
          <pc:sldMk cId="2909801808" sldId="337"/>
        </pc:sldMkLst>
        <pc:picChg chg="mod">
          <ac:chgData name="Sarah Wehn" userId="032e33f1-c3ba-45ae-b9f3-588503957e01" providerId="ADAL" clId="{CB7D88A5-01C2-4198-A37B-85985891AD91}" dt="2025-12-09T09:45:24.807" v="71" actId="108"/>
          <ac:picMkLst>
            <pc:docMk/>
            <pc:sldMk cId="2909801808" sldId="337"/>
            <ac:picMk id="14" creationId="{4BDE30B9-E08E-87CB-9856-350C86BD77FA}"/>
          </ac:picMkLst>
        </pc:picChg>
      </pc:sldChg>
      <pc:sldChg chg="addSp delSp modSp mod setBg">
        <pc:chgData name="Sarah Wehn" userId="032e33f1-c3ba-45ae-b9f3-588503957e01" providerId="ADAL" clId="{CB7D88A5-01C2-4198-A37B-85985891AD91}" dt="2025-12-09T10:11:53.808" v="162" actId="1076"/>
        <pc:sldMkLst>
          <pc:docMk/>
          <pc:sldMk cId="1891181158" sldId="338"/>
        </pc:sldMkLst>
        <pc:spChg chg="mod">
          <ac:chgData name="Sarah Wehn" userId="032e33f1-c3ba-45ae-b9f3-588503957e01" providerId="ADAL" clId="{CB7D88A5-01C2-4198-A37B-85985891AD91}" dt="2025-12-09T10:11:12.477" v="156"/>
          <ac:spMkLst>
            <pc:docMk/>
            <pc:sldMk cId="1891181158" sldId="338"/>
            <ac:spMk id="11" creationId="{B7A9C1C9-4099-4397-1BC0-44A96AA52A85}"/>
          </ac:spMkLst>
        </pc:spChg>
        <pc:picChg chg="add mod">
          <ac:chgData name="Sarah Wehn" userId="032e33f1-c3ba-45ae-b9f3-588503957e01" providerId="ADAL" clId="{CB7D88A5-01C2-4198-A37B-85985891AD91}" dt="2025-12-09T10:11:53.808" v="162" actId="1076"/>
          <ac:picMkLst>
            <pc:docMk/>
            <pc:sldMk cId="1891181158" sldId="338"/>
            <ac:picMk id="6" creationId="{6BFB56D8-EE23-3D6D-F38D-06FA8E2B2D14}"/>
          </ac:picMkLst>
        </pc:picChg>
        <pc:picChg chg="del mod">
          <ac:chgData name="Sarah Wehn" userId="032e33f1-c3ba-45ae-b9f3-588503957e01" providerId="ADAL" clId="{CB7D88A5-01C2-4198-A37B-85985891AD91}" dt="2025-12-09T10:10:19.050" v="143" actId="478"/>
          <ac:picMkLst>
            <pc:docMk/>
            <pc:sldMk cId="1891181158" sldId="338"/>
            <ac:picMk id="12" creationId="{D2DD3974-062C-9D6B-CB96-436CD58B3A30}"/>
          </ac:picMkLst>
        </pc:picChg>
      </pc:sldChg>
      <pc:sldChg chg="modSp mod">
        <pc:chgData name="Sarah Wehn" userId="032e33f1-c3ba-45ae-b9f3-588503957e01" providerId="ADAL" clId="{CB7D88A5-01C2-4198-A37B-85985891AD91}" dt="2025-12-09T10:03:49.948" v="124" actId="20577"/>
        <pc:sldMkLst>
          <pc:docMk/>
          <pc:sldMk cId="881299789" sldId="339"/>
        </pc:sldMkLst>
        <pc:spChg chg="mod">
          <ac:chgData name="Sarah Wehn" userId="032e33f1-c3ba-45ae-b9f3-588503957e01" providerId="ADAL" clId="{CB7D88A5-01C2-4198-A37B-85985891AD91}" dt="2025-12-09T10:03:49.948" v="124" actId="20577"/>
          <ac:spMkLst>
            <pc:docMk/>
            <pc:sldMk cId="881299789" sldId="339"/>
            <ac:spMk id="3" creationId="{7E84E46F-0F5B-2B73-32BD-8D07C8AD4E7D}"/>
          </ac:spMkLst>
        </pc:spChg>
        <pc:spChg chg="mod">
          <ac:chgData name="Sarah Wehn" userId="032e33f1-c3ba-45ae-b9f3-588503957e01" providerId="ADAL" clId="{CB7D88A5-01C2-4198-A37B-85985891AD91}" dt="2025-12-09T10:03:16.983" v="113" actId="1036"/>
          <ac:spMkLst>
            <pc:docMk/>
            <pc:sldMk cId="881299789" sldId="339"/>
            <ac:spMk id="5" creationId="{AEE95F6B-AD00-44C8-1E97-4F93E82C6DDC}"/>
          </ac:spMkLst>
        </pc:spChg>
        <pc:picChg chg="mod">
          <ac:chgData name="Sarah Wehn" userId="032e33f1-c3ba-45ae-b9f3-588503957e01" providerId="ADAL" clId="{CB7D88A5-01C2-4198-A37B-85985891AD91}" dt="2025-12-09T09:45:37.277" v="73" actId="108"/>
          <ac:picMkLst>
            <pc:docMk/>
            <pc:sldMk cId="881299789" sldId="339"/>
            <ac:picMk id="12" creationId="{2B9C19DD-3E92-AA25-8782-7BE22A9CAC4D}"/>
          </ac:picMkLst>
        </pc:picChg>
      </pc:sldChg>
    </pc:docChg>
  </pc:docChgLst>
  <pc:docChgLst>
    <pc:chgData name="Stephanie Trinkl" userId="d3997850-124c-4e30-b147-d148a3900eaa" providerId="ADAL" clId="{5B5FCCFA-A964-47CA-AF7F-E326E81DE1DA}"/>
    <pc:docChg chg="undo custSel modSld">
      <pc:chgData name="Stephanie Trinkl" userId="d3997850-124c-4e30-b147-d148a3900eaa" providerId="ADAL" clId="{5B5FCCFA-A964-47CA-AF7F-E326E81DE1DA}" dt="2025-12-08T12:41:07.748" v="3518" actId="20577"/>
      <pc:docMkLst>
        <pc:docMk/>
      </pc:docMkLst>
      <pc:sldChg chg="modSp mod">
        <pc:chgData name="Stephanie Trinkl" userId="d3997850-124c-4e30-b147-d148a3900eaa" providerId="ADAL" clId="{5B5FCCFA-A964-47CA-AF7F-E326E81DE1DA}" dt="2025-12-08T10:23:09.066" v="1651" actId="20577"/>
        <pc:sldMkLst>
          <pc:docMk/>
          <pc:sldMk cId="4111127219" sldId="297"/>
        </pc:sldMkLst>
        <pc:spChg chg="mod">
          <ac:chgData name="Stephanie Trinkl" userId="d3997850-124c-4e30-b147-d148a3900eaa" providerId="ADAL" clId="{5B5FCCFA-A964-47CA-AF7F-E326E81DE1DA}" dt="2025-12-08T10:23:09.066" v="1651" actId="20577"/>
          <ac:spMkLst>
            <pc:docMk/>
            <pc:sldMk cId="4111127219" sldId="297"/>
            <ac:spMk id="3" creationId="{104C16E0-9AD2-8386-891F-0966FA476A8C}"/>
          </ac:spMkLst>
        </pc:spChg>
      </pc:sldChg>
      <pc:sldChg chg="modSp mod">
        <pc:chgData name="Stephanie Trinkl" userId="d3997850-124c-4e30-b147-d148a3900eaa" providerId="ADAL" clId="{5B5FCCFA-A964-47CA-AF7F-E326E81DE1DA}" dt="2025-12-08T12:41:07.748" v="3518" actId="20577"/>
        <pc:sldMkLst>
          <pc:docMk/>
          <pc:sldMk cId="174314945" sldId="324"/>
        </pc:sldMkLst>
        <pc:spChg chg="mod">
          <ac:chgData name="Stephanie Trinkl" userId="d3997850-124c-4e30-b147-d148a3900eaa" providerId="ADAL" clId="{5B5FCCFA-A964-47CA-AF7F-E326E81DE1DA}" dt="2025-12-08T12:41:07.748" v="3518" actId="20577"/>
          <ac:spMkLst>
            <pc:docMk/>
            <pc:sldMk cId="174314945" sldId="324"/>
            <ac:spMk id="3" creationId="{37173503-0FC8-79A7-4EB5-D8EEE9F86AF2}"/>
          </ac:spMkLst>
        </pc:spChg>
      </pc:sldChg>
      <pc:sldChg chg="modSp mod">
        <pc:chgData name="Stephanie Trinkl" userId="d3997850-124c-4e30-b147-d148a3900eaa" providerId="ADAL" clId="{5B5FCCFA-A964-47CA-AF7F-E326E81DE1DA}" dt="2025-12-08T11:19:54.491" v="3105" actId="14100"/>
        <pc:sldMkLst>
          <pc:docMk/>
          <pc:sldMk cId="624704923" sldId="327"/>
        </pc:sldMkLst>
        <pc:spChg chg="mod">
          <ac:chgData name="Stephanie Trinkl" userId="d3997850-124c-4e30-b147-d148a3900eaa" providerId="ADAL" clId="{5B5FCCFA-A964-47CA-AF7F-E326E81DE1DA}" dt="2025-12-08T11:19:54.491" v="3105" actId="14100"/>
          <ac:spMkLst>
            <pc:docMk/>
            <pc:sldMk cId="624704923" sldId="327"/>
            <ac:spMk id="3" creationId="{E938B0A0-F55C-8433-B5E1-678F27D37F97}"/>
          </ac:spMkLst>
        </pc:spChg>
      </pc:sldChg>
      <pc:sldChg chg="modSp mod">
        <pc:chgData name="Stephanie Trinkl" userId="d3997850-124c-4e30-b147-d148a3900eaa" providerId="ADAL" clId="{5B5FCCFA-A964-47CA-AF7F-E326E81DE1DA}" dt="2025-12-08T11:23:32.595" v="3366" actId="14100"/>
        <pc:sldMkLst>
          <pc:docMk/>
          <pc:sldMk cId="3201255697" sldId="328"/>
        </pc:sldMkLst>
        <pc:spChg chg="mod">
          <ac:chgData name="Stephanie Trinkl" userId="d3997850-124c-4e30-b147-d148a3900eaa" providerId="ADAL" clId="{5B5FCCFA-A964-47CA-AF7F-E326E81DE1DA}" dt="2025-12-08T11:23:32.595" v="3366" actId="14100"/>
          <ac:spMkLst>
            <pc:docMk/>
            <pc:sldMk cId="3201255697" sldId="328"/>
            <ac:spMk id="3" creationId="{26E337C7-5CE9-E6FD-2B6E-969F00F6137D}"/>
          </ac:spMkLst>
        </pc:spChg>
      </pc:sldChg>
      <pc:sldChg chg="modSp mod">
        <pc:chgData name="Stephanie Trinkl" userId="d3997850-124c-4e30-b147-d148a3900eaa" providerId="ADAL" clId="{5B5FCCFA-A964-47CA-AF7F-E326E81DE1DA}" dt="2025-12-08T11:24:17.826" v="3378" actId="255"/>
        <pc:sldMkLst>
          <pc:docMk/>
          <pc:sldMk cId="2934106918" sldId="329"/>
        </pc:sldMkLst>
        <pc:spChg chg="mod">
          <ac:chgData name="Stephanie Trinkl" userId="d3997850-124c-4e30-b147-d148a3900eaa" providerId="ADAL" clId="{5B5FCCFA-A964-47CA-AF7F-E326E81DE1DA}" dt="2025-12-08T11:24:17.826" v="3378" actId="255"/>
          <ac:spMkLst>
            <pc:docMk/>
            <pc:sldMk cId="2934106918" sldId="329"/>
            <ac:spMk id="3" creationId="{98BBBD32-D350-5E45-7986-D74764C118EA}"/>
          </ac:spMkLst>
        </pc:spChg>
      </pc:sldChg>
      <pc:sldChg chg="addSp modSp mod">
        <pc:chgData name="Stephanie Trinkl" userId="d3997850-124c-4e30-b147-d148a3900eaa" providerId="ADAL" clId="{5B5FCCFA-A964-47CA-AF7F-E326E81DE1DA}" dt="2025-12-08T10:43:40.793" v="2173" actId="1076"/>
        <pc:sldMkLst>
          <pc:docMk/>
          <pc:sldMk cId="3836912721" sldId="331"/>
        </pc:sldMkLst>
        <pc:spChg chg="mod">
          <ac:chgData name="Stephanie Trinkl" userId="d3997850-124c-4e30-b147-d148a3900eaa" providerId="ADAL" clId="{5B5FCCFA-A964-47CA-AF7F-E326E81DE1DA}" dt="2025-12-08T10:34:23.268" v="2146" actId="1076"/>
          <ac:spMkLst>
            <pc:docMk/>
            <pc:sldMk cId="3836912721" sldId="331"/>
            <ac:spMk id="3" creationId="{121EF04C-FFF0-ABF5-3191-06CD4498CA66}"/>
          </ac:spMkLst>
        </pc:spChg>
        <pc:picChg chg="add mod">
          <ac:chgData name="Stephanie Trinkl" userId="d3997850-124c-4e30-b147-d148a3900eaa" providerId="ADAL" clId="{5B5FCCFA-A964-47CA-AF7F-E326E81DE1DA}" dt="2025-12-08T10:43:28.793" v="2169" actId="1076"/>
          <ac:picMkLst>
            <pc:docMk/>
            <pc:sldMk cId="3836912721" sldId="331"/>
            <ac:picMk id="6" creationId="{1DB5076F-3BA3-0BD9-3CEB-96B9BE9B7EB7}"/>
          </ac:picMkLst>
        </pc:picChg>
        <pc:picChg chg="add mod">
          <ac:chgData name="Stephanie Trinkl" userId="d3997850-124c-4e30-b147-d148a3900eaa" providerId="ADAL" clId="{5B5FCCFA-A964-47CA-AF7F-E326E81DE1DA}" dt="2025-12-08T10:43:36.570" v="2171" actId="1076"/>
          <ac:picMkLst>
            <pc:docMk/>
            <pc:sldMk cId="3836912721" sldId="331"/>
            <ac:picMk id="8" creationId="{67E44B6F-F1CA-69DE-9CCC-6679CE4DEDFC}"/>
          </ac:picMkLst>
        </pc:picChg>
        <pc:picChg chg="add mod">
          <ac:chgData name="Stephanie Trinkl" userId="d3997850-124c-4e30-b147-d148a3900eaa" providerId="ADAL" clId="{5B5FCCFA-A964-47CA-AF7F-E326E81DE1DA}" dt="2025-12-08T10:43:40.793" v="2173" actId="1076"/>
          <ac:picMkLst>
            <pc:docMk/>
            <pc:sldMk cId="3836912721" sldId="331"/>
            <ac:picMk id="10" creationId="{DEDCFA43-AF25-71C7-96E8-49B30DAFA5B2}"/>
          </ac:picMkLst>
        </pc:picChg>
      </pc:sldChg>
      <pc:sldChg chg="addSp delSp modSp mod">
        <pc:chgData name="Stephanie Trinkl" userId="d3997850-124c-4e30-b147-d148a3900eaa" providerId="ADAL" clId="{5B5FCCFA-A964-47CA-AF7F-E326E81DE1DA}" dt="2025-12-08T10:50:30.852" v="2411" actId="1036"/>
        <pc:sldMkLst>
          <pc:docMk/>
          <pc:sldMk cId="2200225905" sldId="332"/>
        </pc:sldMkLst>
        <pc:spChg chg="mod">
          <ac:chgData name="Stephanie Trinkl" userId="d3997850-124c-4e30-b147-d148a3900eaa" providerId="ADAL" clId="{5B5FCCFA-A964-47CA-AF7F-E326E81DE1DA}" dt="2025-12-08T10:50:30.852" v="2411" actId="1036"/>
          <ac:spMkLst>
            <pc:docMk/>
            <pc:sldMk cId="2200225905" sldId="332"/>
            <ac:spMk id="2" creationId="{6033CC93-7830-8129-8CC7-7C889291F383}"/>
          </ac:spMkLst>
        </pc:spChg>
        <pc:spChg chg="mod">
          <ac:chgData name="Stephanie Trinkl" userId="d3997850-124c-4e30-b147-d148a3900eaa" providerId="ADAL" clId="{5B5FCCFA-A964-47CA-AF7F-E326E81DE1DA}" dt="2025-12-08T10:50:17.026" v="2410" actId="1076"/>
          <ac:spMkLst>
            <pc:docMk/>
            <pc:sldMk cId="2200225905" sldId="332"/>
            <ac:spMk id="3" creationId="{1CCEA5FD-A9B4-D70F-C597-D8F23FF54D6E}"/>
          </ac:spMkLst>
        </pc:spChg>
        <pc:spChg chg="mod">
          <ac:chgData name="Stephanie Trinkl" userId="d3997850-124c-4e30-b147-d148a3900eaa" providerId="ADAL" clId="{5B5FCCFA-A964-47CA-AF7F-E326E81DE1DA}" dt="2025-12-08T10:50:08.939" v="2409" actId="1076"/>
          <ac:spMkLst>
            <pc:docMk/>
            <pc:sldMk cId="2200225905" sldId="332"/>
            <ac:spMk id="5" creationId="{4AD8F9A2-CCB2-5632-14AC-D3C3AA2A383D}"/>
          </ac:spMkLst>
        </pc:spChg>
        <pc:picChg chg="add del mod">
          <ac:chgData name="Stephanie Trinkl" userId="d3997850-124c-4e30-b147-d148a3900eaa" providerId="ADAL" clId="{5B5FCCFA-A964-47CA-AF7F-E326E81DE1DA}" dt="2025-12-08T10:46:17.162" v="2183" actId="21"/>
          <ac:picMkLst>
            <pc:docMk/>
            <pc:sldMk cId="2200225905" sldId="332"/>
            <ac:picMk id="6" creationId="{DC5EF11A-8E30-7199-E96C-1D987AF0AEE2}"/>
          </ac:picMkLst>
        </pc:picChg>
        <pc:picChg chg="add mod">
          <ac:chgData name="Stephanie Trinkl" userId="d3997850-124c-4e30-b147-d148a3900eaa" providerId="ADAL" clId="{5B5FCCFA-A964-47CA-AF7F-E326E81DE1DA}" dt="2025-12-08T10:46:35.198" v="2188" actId="1076"/>
          <ac:picMkLst>
            <pc:docMk/>
            <pc:sldMk cId="2200225905" sldId="332"/>
            <ac:picMk id="8" creationId="{BFB434B5-E2E6-5361-D8FC-A87C0CA40F32}"/>
          </ac:picMkLst>
        </pc:picChg>
        <pc:picChg chg="add mod">
          <ac:chgData name="Stephanie Trinkl" userId="d3997850-124c-4e30-b147-d148a3900eaa" providerId="ADAL" clId="{5B5FCCFA-A964-47CA-AF7F-E326E81DE1DA}" dt="2025-12-08T10:47:28.973" v="2193" actId="1076"/>
          <ac:picMkLst>
            <pc:docMk/>
            <pc:sldMk cId="2200225905" sldId="332"/>
            <ac:picMk id="10" creationId="{A2277198-7C9F-45D3-B179-B4EC277293AD}"/>
          </ac:picMkLst>
        </pc:picChg>
      </pc:sldChg>
      <pc:sldChg chg="modSp mod">
        <pc:chgData name="Stephanie Trinkl" userId="d3997850-124c-4e30-b147-d148a3900eaa" providerId="ADAL" clId="{5B5FCCFA-A964-47CA-AF7F-E326E81DE1DA}" dt="2025-12-08T10:51:37.344" v="2439" actId="20577"/>
        <pc:sldMkLst>
          <pc:docMk/>
          <pc:sldMk cId="2958067583" sldId="335"/>
        </pc:sldMkLst>
        <pc:spChg chg="mod">
          <ac:chgData name="Stephanie Trinkl" userId="d3997850-124c-4e30-b147-d148a3900eaa" providerId="ADAL" clId="{5B5FCCFA-A964-47CA-AF7F-E326E81DE1DA}" dt="2025-12-08T10:51:37.344" v="2439" actId="20577"/>
          <ac:spMkLst>
            <pc:docMk/>
            <pc:sldMk cId="2958067583" sldId="335"/>
            <ac:spMk id="3" creationId="{83C44BD7-3E67-B65C-328C-49DD0AF5EC1D}"/>
          </ac:spMkLst>
        </pc:spChg>
      </pc:sldChg>
      <pc:sldChg chg="addSp modSp mod">
        <pc:chgData name="Stephanie Trinkl" userId="d3997850-124c-4e30-b147-d148a3900eaa" providerId="ADAL" clId="{5B5FCCFA-A964-47CA-AF7F-E326E81DE1DA}" dt="2025-12-08T10:59:08.423" v="2494" actId="1076"/>
        <pc:sldMkLst>
          <pc:docMk/>
          <pc:sldMk cId="1891181158" sldId="338"/>
        </pc:sldMkLst>
        <pc:spChg chg="mod">
          <ac:chgData name="Stephanie Trinkl" userId="d3997850-124c-4e30-b147-d148a3900eaa" providerId="ADAL" clId="{5B5FCCFA-A964-47CA-AF7F-E326E81DE1DA}" dt="2025-12-08T10:58:55.646" v="2491" actId="1076"/>
          <ac:spMkLst>
            <pc:docMk/>
            <pc:sldMk cId="1891181158" sldId="338"/>
            <ac:spMk id="3" creationId="{2AC575B8-103F-8A0E-012A-FC1F75EB9C2C}"/>
          </ac:spMkLst>
        </pc:spChg>
        <pc:picChg chg="add mod">
          <ac:chgData name="Stephanie Trinkl" userId="d3997850-124c-4e30-b147-d148a3900eaa" providerId="ADAL" clId="{5B5FCCFA-A964-47CA-AF7F-E326E81DE1DA}" dt="2025-12-08T10:59:08.423" v="2494" actId="1076"/>
          <ac:picMkLst>
            <pc:docMk/>
            <pc:sldMk cId="1891181158" sldId="338"/>
            <ac:picMk id="6" creationId="{E5DB6679-A8CE-3F6D-0334-B1F61C917BA2}"/>
          </ac:picMkLst>
        </pc:picChg>
      </pc:sldChg>
    </pc:docChg>
  </pc:docChgLst>
  <pc:docChgLst>
    <pc:chgData name="Annika Jungclaus-Abold" userId="773a8a1e-e937-405b-b77e-f4bd0d1c8d3b" providerId="ADAL" clId="{269EA5C6-2DBB-4147-9B32-C93DEC8E3BF4}"/>
    <pc:docChg chg="undo custSel addSld delSld modSld sldOrd">
      <pc:chgData name="Annika Jungclaus-Abold" userId="773a8a1e-e937-405b-b77e-f4bd0d1c8d3b" providerId="ADAL" clId="{269EA5C6-2DBB-4147-9B32-C93DEC8E3BF4}" dt="2025-12-09T10:02:18.952" v="3929" actId="948"/>
      <pc:docMkLst>
        <pc:docMk/>
      </pc:docMkLst>
      <pc:sldChg chg="modSp mod">
        <pc:chgData name="Annika Jungclaus-Abold" userId="773a8a1e-e937-405b-b77e-f4bd0d1c8d3b" providerId="ADAL" clId="{269EA5C6-2DBB-4147-9B32-C93DEC8E3BF4}" dt="2025-12-09T07:02:21.052" v="1966" actId="20577"/>
        <pc:sldMkLst>
          <pc:docMk/>
          <pc:sldMk cId="63023703" sldId="258"/>
        </pc:sldMkLst>
        <pc:spChg chg="mod">
          <ac:chgData name="Annika Jungclaus-Abold" userId="773a8a1e-e937-405b-b77e-f4bd0d1c8d3b" providerId="ADAL" clId="{269EA5C6-2DBB-4147-9B32-C93DEC8E3BF4}" dt="2025-12-09T07:02:21.052" v="1966" actId="20577"/>
          <ac:spMkLst>
            <pc:docMk/>
            <pc:sldMk cId="63023703" sldId="258"/>
            <ac:spMk id="3" creationId="{F4A1F5FE-9286-4CDE-DA5C-4EB9120FE7EE}"/>
          </ac:spMkLst>
        </pc:spChg>
      </pc:sldChg>
      <pc:sldChg chg="modSp mod">
        <pc:chgData name="Annika Jungclaus-Abold" userId="773a8a1e-e937-405b-b77e-f4bd0d1c8d3b" providerId="ADAL" clId="{269EA5C6-2DBB-4147-9B32-C93DEC8E3BF4}" dt="2025-12-03T08:42:26.941" v="145" actId="20577"/>
        <pc:sldMkLst>
          <pc:docMk/>
          <pc:sldMk cId="3629966518" sldId="284"/>
        </pc:sldMkLst>
        <pc:spChg chg="mod">
          <ac:chgData name="Annika Jungclaus-Abold" userId="773a8a1e-e937-405b-b77e-f4bd0d1c8d3b" providerId="ADAL" clId="{269EA5C6-2DBB-4147-9B32-C93DEC8E3BF4}" dt="2025-12-03T08:42:26.941" v="145" actId="20577"/>
          <ac:spMkLst>
            <pc:docMk/>
            <pc:sldMk cId="3629966518" sldId="284"/>
            <ac:spMk id="3" creationId="{226D6A61-2454-0941-1566-336908450B38}"/>
          </ac:spMkLst>
        </pc:spChg>
      </pc:sldChg>
      <pc:sldChg chg="modSp mod">
        <pc:chgData name="Annika Jungclaus-Abold" userId="773a8a1e-e937-405b-b77e-f4bd0d1c8d3b" providerId="ADAL" clId="{269EA5C6-2DBB-4147-9B32-C93DEC8E3BF4}" dt="2025-12-09T07:08:50.933" v="2078" actId="20577"/>
        <pc:sldMkLst>
          <pc:docMk/>
          <pc:sldMk cId="2690946419" sldId="305"/>
        </pc:sldMkLst>
        <pc:spChg chg="mod">
          <ac:chgData name="Annika Jungclaus-Abold" userId="773a8a1e-e937-405b-b77e-f4bd0d1c8d3b" providerId="ADAL" clId="{269EA5C6-2DBB-4147-9B32-C93DEC8E3BF4}" dt="2025-12-09T07:08:50.933" v="2078" actId="20577"/>
          <ac:spMkLst>
            <pc:docMk/>
            <pc:sldMk cId="2690946419" sldId="305"/>
            <ac:spMk id="2" creationId="{E031EBCE-58C9-3136-8C39-61E8DDE2D5C7}"/>
          </ac:spMkLst>
        </pc:spChg>
      </pc:sldChg>
      <pc:sldChg chg="modSp mod ord">
        <pc:chgData name="Annika Jungclaus-Abold" userId="773a8a1e-e937-405b-b77e-f4bd0d1c8d3b" providerId="ADAL" clId="{269EA5C6-2DBB-4147-9B32-C93DEC8E3BF4}" dt="2025-12-09T07:08:28.364" v="2049" actId="20577"/>
        <pc:sldMkLst>
          <pc:docMk/>
          <pc:sldMk cId="2507640490" sldId="307"/>
        </pc:sldMkLst>
        <pc:spChg chg="mod">
          <ac:chgData name="Annika Jungclaus-Abold" userId="773a8a1e-e937-405b-b77e-f4bd0d1c8d3b" providerId="ADAL" clId="{269EA5C6-2DBB-4147-9B32-C93DEC8E3BF4}" dt="2025-12-09T07:08:28.364" v="2049" actId="20577"/>
          <ac:spMkLst>
            <pc:docMk/>
            <pc:sldMk cId="2507640490" sldId="307"/>
            <ac:spMk id="2" creationId="{88F34573-968A-A88F-5FE2-5ECF4DC07253}"/>
          </ac:spMkLst>
        </pc:spChg>
      </pc:sldChg>
      <pc:sldChg chg="modSp mod ord">
        <pc:chgData name="Annika Jungclaus-Abold" userId="773a8a1e-e937-405b-b77e-f4bd0d1c8d3b" providerId="ADAL" clId="{269EA5C6-2DBB-4147-9B32-C93DEC8E3BF4}" dt="2025-12-09T07:09:28.341" v="2107" actId="20577"/>
        <pc:sldMkLst>
          <pc:docMk/>
          <pc:sldMk cId="2884402501" sldId="308"/>
        </pc:sldMkLst>
        <pc:spChg chg="mod">
          <ac:chgData name="Annika Jungclaus-Abold" userId="773a8a1e-e937-405b-b77e-f4bd0d1c8d3b" providerId="ADAL" clId="{269EA5C6-2DBB-4147-9B32-C93DEC8E3BF4}" dt="2025-12-09T07:09:28.341" v="2107" actId="20577"/>
          <ac:spMkLst>
            <pc:docMk/>
            <pc:sldMk cId="2884402501" sldId="308"/>
            <ac:spMk id="2" creationId="{D08C215A-78F4-09ED-63D4-CE4ACA473CD3}"/>
          </ac:spMkLst>
        </pc:spChg>
      </pc:sldChg>
      <pc:sldChg chg="addSp delSp modSp add mod ord">
        <pc:chgData name="Annika Jungclaus-Abold" userId="773a8a1e-e937-405b-b77e-f4bd0d1c8d3b" providerId="ADAL" clId="{269EA5C6-2DBB-4147-9B32-C93DEC8E3BF4}" dt="2025-12-09T09:31:21.937" v="3580" actId="20577"/>
        <pc:sldMkLst>
          <pc:docMk/>
          <pc:sldMk cId="624704923" sldId="327"/>
        </pc:sldMkLst>
        <pc:spChg chg="mod">
          <ac:chgData name="Annika Jungclaus-Abold" userId="773a8a1e-e937-405b-b77e-f4bd0d1c8d3b" providerId="ADAL" clId="{269EA5C6-2DBB-4147-9B32-C93DEC8E3BF4}" dt="2025-12-09T09:27:56.608" v="3467" actId="20577"/>
          <ac:spMkLst>
            <pc:docMk/>
            <pc:sldMk cId="624704923" sldId="327"/>
            <ac:spMk id="2" creationId="{464339A5-CE7D-5F61-5FA0-D49A9E2F1667}"/>
          </ac:spMkLst>
        </pc:spChg>
        <pc:spChg chg="mod">
          <ac:chgData name="Annika Jungclaus-Abold" userId="773a8a1e-e937-405b-b77e-f4bd0d1c8d3b" providerId="ADAL" clId="{269EA5C6-2DBB-4147-9B32-C93DEC8E3BF4}" dt="2025-12-09T09:31:21.937" v="3580" actId="20577"/>
          <ac:spMkLst>
            <pc:docMk/>
            <pc:sldMk cId="624704923" sldId="327"/>
            <ac:spMk id="3" creationId="{E938B0A0-F55C-8433-B5E1-678F27D37F97}"/>
          </ac:spMkLst>
        </pc:spChg>
        <pc:picChg chg="add mod">
          <ac:chgData name="Annika Jungclaus-Abold" userId="773a8a1e-e937-405b-b77e-f4bd0d1c8d3b" providerId="ADAL" clId="{269EA5C6-2DBB-4147-9B32-C93DEC8E3BF4}" dt="2025-12-04T10:11:42.561" v="327" actId="1038"/>
          <ac:picMkLst>
            <pc:docMk/>
            <pc:sldMk cId="624704923" sldId="327"/>
            <ac:picMk id="9" creationId="{9DE0EFBA-7683-4DC8-23B4-FB616743F77D}"/>
          </ac:picMkLst>
        </pc:picChg>
        <pc:picChg chg="add mod">
          <ac:chgData name="Annika Jungclaus-Abold" userId="773a8a1e-e937-405b-b77e-f4bd0d1c8d3b" providerId="ADAL" clId="{269EA5C6-2DBB-4147-9B32-C93DEC8E3BF4}" dt="2025-12-04T10:12:00.787" v="329" actId="1076"/>
          <ac:picMkLst>
            <pc:docMk/>
            <pc:sldMk cId="624704923" sldId="327"/>
            <ac:picMk id="13" creationId="{2905E619-0CFC-361A-EBA2-933F93C1DA1C}"/>
          </ac:picMkLst>
        </pc:picChg>
      </pc:sldChg>
      <pc:sldChg chg="addSp delSp modSp add mod">
        <pc:chgData name="Annika Jungclaus-Abold" userId="773a8a1e-e937-405b-b77e-f4bd0d1c8d3b" providerId="ADAL" clId="{269EA5C6-2DBB-4147-9B32-C93DEC8E3BF4}" dt="2025-12-09T09:40:38.681" v="3680" actId="20577"/>
        <pc:sldMkLst>
          <pc:docMk/>
          <pc:sldMk cId="3201255697" sldId="328"/>
        </pc:sldMkLst>
        <pc:spChg chg="mod">
          <ac:chgData name="Annika Jungclaus-Abold" userId="773a8a1e-e937-405b-b77e-f4bd0d1c8d3b" providerId="ADAL" clId="{269EA5C6-2DBB-4147-9B32-C93DEC8E3BF4}" dt="2025-12-04T10:14:35.064" v="353" actId="20577"/>
          <ac:spMkLst>
            <pc:docMk/>
            <pc:sldMk cId="3201255697" sldId="328"/>
            <ac:spMk id="2" creationId="{B397DCB8-C501-83F7-5E1A-D1C14A0F2232}"/>
          </ac:spMkLst>
        </pc:spChg>
        <pc:spChg chg="mod">
          <ac:chgData name="Annika Jungclaus-Abold" userId="773a8a1e-e937-405b-b77e-f4bd0d1c8d3b" providerId="ADAL" clId="{269EA5C6-2DBB-4147-9B32-C93DEC8E3BF4}" dt="2025-12-09T09:40:38.681" v="3680" actId="20577"/>
          <ac:spMkLst>
            <pc:docMk/>
            <pc:sldMk cId="3201255697" sldId="328"/>
            <ac:spMk id="3" creationId="{26E337C7-5CE9-E6FD-2B6E-969F00F6137D}"/>
          </ac:spMkLst>
        </pc:spChg>
        <pc:spChg chg="mod">
          <ac:chgData name="Annika Jungclaus-Abold" userId="773a8a1e-e937-405b-b77e-f4bd0d1c8d3b" providerId="ADAL" clId="{269EA5C6-2DBB-4147-9B32-C93DEC8E3BF4}" dt="2025-12-04T10:18:45.706" v="480" actId="1076"/>
          <ac:spMkLst>
            <pc:docMk/>
            <pc:sldMk cId="3201255697" sldId="328"/>
            <ac:spMk id="5" creationId="{7536732E-6011-8604-5215-E98A0820B4CF}"/>
          </ac:spMkLst>
        </pc:spChg>
        <pc:picChg chg="add mod">
          <ac:chgData name="Annika Jungclaus-Abold" userId="773a8a1e-e937-405b-b77e-f4bd0d1c8d3b" providerId="ADAL" clId="{269EA5C6-2DBB-4147-9B32-C93DEC8E3BF4}" dt="2025-12-04T10:19:09.888" v="483" actId="1076"/>
          <ac:picMkLst>
            <pc:docMk/>
            <pc:sldMk cId="3201255697" sldId="328"/>
            <ac:picMk id="6" creationId="{F46F3884-85EE-8568-0EF9-D1C1D00FC0E8}"/>
          </ac:picMkLst>
        </pc:picChg>
        <pc:picChg chg="add mod">
          <ac:chgData name="Annika Jungclaus-Abold" userId="773a8a1e-e937-405b-b77e-f4bd0d1c8d3b" providerId="ADAL" clId="{269EA5C6-2DBB-4147-9B32-C93DEC8E3BF4}" dt="2025-12-04T10:19:27.390" v="487" actId="11530"/>
          <ac:picMkLst>
            <pc:docMk/>
            <pc:sldMk cId="3201255697" sldId="328"/>
            <ac:picMk id="8" creationId="{C80A2EC0-5691-F40A-2755-9CC4AAF83BD5}"/>
          </ac:picMkLst>
        </pc:picChg>
      </pc:sldChg>
      <pc:sldChg chg="addSp delSp modSp add mod">
        <pc:chgData name="Annika Jungclaus-Abold" userId="773a8a1e-e937-405b-b77e-f4bd0d1c8d3b" providerId="ADAL" clId="{269EA5C6-2DBB-4147-9B32-C93DEC8E3BF4}" dt="2025-12-09T09:38:27.851" v="3673" actId="20577"/>
        <pc:sldMkLst>
          <pc:docMk/>
          <pc:sldMk cId="2934106918" sldId="329"/>
        </pc:sldMkLst>
        <pc:spChg chg="mod">
          <ac:chgData name="Annika Jungclaus-Abold" userId="773a8a1e-e937-405b-b77e-f4bd0d1c8d3b" providerId="ADAL" clId="{269EA5C6-2DBB-4147-9B32-C93DEC8E3BF4}" dt="2025-12-04T10:17:11.738" v="449" actId="20577"/>
          <ac:spMkLst>
            <pc:docMk/>
            <pc:sldMk cId="2934106918" sldId="329"/>
            <ac:spMk id="2" creationId="{1998BEF9-2C88-FB92-A922-A2B004A28EC2}"/>
          </ac:spMkLst>
        </pc:spChg>
        <pc:spChg chg="mod">
          <ac:chgData name="Annika Jungclaus-Abold" userId="773a8a1e-e937-405b-b77e-f4bd0d1c8d3b" providerId="ADAL" clId="{269EA5C6-2DBB-4147-9B32-C93DEC8E3BF4}" dt="2025-12-09T09:38:27.851" v="3673" actId="20577"/>
          <ac:spMkLst>
            <pc:docMk/>
            <pc:sldMk cId="2934106918" sldId="329"/>
            <ac:spMk id="3" creationId="{98BBBD32-D350-5E45-7986-D74764C118EA}"/>
          </ac:spMkLst>
        </pc:spChg>
        <pc:picChg chg="add mod">
          <ac:chgData name="Annika Jungclaus-Abold" userId="773a8a1e-e937-405b-b77e-f4bd0d1c8d3b" providerId="ADAL" clId="{269EA5C6-2DBB-4147-9B32-C93DEC8E3BF4}" dt="2025-12-04T10:26:49.123" v="542" actId="1035"/>
          <ac:picMkLst>
            <pc:docMk/>
            <pc:sldMk cId="2934106918" sldId="329"/>
            <ac:picMk id="9" creationId="{4E59B9F8-36F9-9080-AF92-8F59480691D8}"/>
          </ac:picMkLst>
        </pc:picChg>
        <pc:picChg chg="add mod">
          <ac:chgData name="Annika Jungclaus-Abold" userId="773a8a1e-e937-405b-b77e-f4bd0d1c8d3b" providerId="ADAL" clId="{269EA5C6-2DBB-4147-9B32-C93DEC8E3BF4}" dt="2025-12-04T10:26:49.123" v="542" actId="1035"/>
          <ac:picMkLst>
            <pc:docMk/>
            <pc:sldMk cId="2934106918" sldId="329"/>
            <ac:picMk id="12" creationId="{B734B52E-F56B-59FA-604A-B592BE413C4A}"/>
          </ac:picMkLst>
        </pc:picChg>
        <pc:picChg chg="add mod">
          <ac:chgData name="Annika Jungclaus-Abold" userId="773a8a1e-e937-405b-b77e-f4bd0d1c8d3b" providerId="ADAL" clId="{269EA5C6-2DBB-4147-9B32-C93DEC8E3BF4}" dt="2025-12-04T10:26:49.123" v="542" actId="1035"/>
          <ac:picMkLst>
            <pc:docMk/>
            <pc:sldMk cId="2934106918" sldId="329"/>
            <ac:picMk id="16" creationId="{B3A751F7-E7DE-8514-6194-17AA90C911D3}"/>
          </ac:picMkLst>
        </pc:picChg>
        <pc:picChg chg="add mod">
          <ac:chgData name="Annika Jungclaus-Abold" userId="773a8a1e-e937-405b-b77e-f4bd0d1c8d3b" providerId="ADAL" clId="{269EA5C6-2DBB-4147-9B32-C93DEC8E3BF4}" dt="2025-12-04T10:26:49.123" v="542" actId="1035"/>
          <ac:picMkLst>
            <pc:docMk/>
            <pc:sldMk cId="2934106918" sldId="329"/>
            <ac:picMk id="18" creationId="{75DEC38E-A4BD-7DC1-CE5B-298ECCF0023C}"/>
          </ac:picMkLst>
        </pc:picChg>
      </pc:sldChg>
      <pc:sldChg chg="addSp delSp modSp add mod ord">
        <pc:chgData name="Annika Jungclaus-Abold" userId="773a8a1e-e937-405b-b77e-f4bd0d1c8d3b" providerId="ADAL" clId="{269EA5C6-2DBB-4147-9B32-C93DEC8E3BF4}" dt="2025-12-04T10:36:53.324" v="768" actId="11530"/>
        <pc:sldMkLst>
          <pc:docMk/>
          <pc:sldMk cId="1290826030" sldId="330"/>
        </pc:sldMkLst>
        <pc:spChg chg="mod">
          <ac:chgData name="Annika Jungclaus-Abold" userId="773a8a1e-e937-405b-b77e-f4bd0d1c8d3b" providerId="ADAL" clId="{269EA5C6-2DBB-4147-9B32-C93DEC8E3BF4}" dt="2025-12-04T10:32:28.831" v="713" actId="1035"/>
          <ac:spMkLst>
            <pc:docMk/>
            <pc:sldMk cId="1290826030" sldId="330"/>
            <ac:spMk id="2" creationId="{331DB1E5-5F9F-3B36-E360-929FA1B23EE7}"/>
          </ac:spMkLst>
        </pc:spChg>
        <pc:picChg chg="add mod">
          <ac:chgData name="Annika Jungclaus-Abold" userId="773a8a1e-e937-405b-b77e-f4bd0d1c8d3b" providerId="ADAL" clId="{269EA5C6-2DBB-4147-9B32-C93DEC8E3BF4}" dt="2025-12-04T10:36:53.324" v="768" actId="11530"/>
          <ac:picMkLst>
            <pc:docMk/>
            <pc:sldMk cId="1290826030" sldId="330"/>
            <ac:picMk id="8" creationId="{D7BE494E-B979-D59F-E325-5C093C227520}"/>
          </ac:picMkLst>
        </pc:picChg>
        <pc:picChg chg="add mod">
          <ac:chgData name="Annika Jungclaus-Abold" userId="773a8a1e-e937-405b-b77e-f4bd0d1c8d3b" providerId="ADAL" clId="{269EA5C6-2DBB-4147-9B32-C93DEC8E3BF4}" dt="2025-12-04T10:36:53.324" v="768" actId="11530"/>
          <ac:picMkLst>
            <pc:docMk/>
            <pc:sldMk cId="1290826030" sldId="330"/>
            <ac:picMk id="15" creationId="{84D7FE96-49C0-CEEF-9BBE-09CA25A36643}"/>
          </ac:picMkLst>
        </pc:picChg>
        <pc:picChg chg="add mod">
          <ac:chgData name="Annika Jungclaus-Abold" userId="773a8a1e-e937-405b-b77e-f4bd0d1c8d3b" providerId="ADAL" clId="{269EA5C6-2DBB-4147-9B32-C93DEC8E3BF4}" dt="2025-12-04T10:36:53.324" v="768" actId="11530"/>
          <ac:picMkLst>
            <pc:docMk/>
            <pc:sldMk cId="1290826030" sldId="330"/>
            <ac:picMk id="19" creationId="{B9A3BDFD-6400-93F2-BB8A-4CC1C00C122D}"/>
          </ac:picMkLst>
        </pc:picChg>
      </pc:sldChg>
      <pc:sldChg chg="delSp modSp add mod ord">
        <pc:chgData name="Annika Jungclaus-Abold" userId="773a8a1e-e937-405b-b77e-f4bd0d1c8d3b" providerId="ADAL" clId="{269EA5C6-2DBB-4147-9B32-C93DEC8E3BF4}" dt="2025-12-09T09:42:46.385" v="3689" actId="20577"/>
        <pc:sldMkLst>
          <pc:docMk/>
          <pc:sldMk cId="3836912721" sldId="331"/>
        </pc:sldMkLst>
        <pc:spChg chg="mod">
          <ac:chgData name="Annika Jungclaus-Abold" userId="773a8a1e-e937-405b-b77e-f4bd0d1c8d3b" providerId="ADAL" clId="{269EA5C6-2DBB-4147-9B32-C93DEC8E3BF4}" dt="2025-12-04T10:39:16.195" v="835" actId="20577"/>
          <ac:spMkLst>
            <pc:docMk/>
            <pc:sldMk cId="3836912721" sldId="331"/>
            <ac:spMk id="2" creationId="{98CB5E87-A8B1-8C87-27A4-56C8C2C5AFDF}"/>
          </ac:spMkLst>
        </pc:spChg>
        <pc:spChg chg="mod">
          <ac:chgData name="Annika Jungclaus-Abold" userId="773a8a1e-e937-405b-b77e-f4bd0d1c8d3b" providerId="ADAL" clId="{269EA5C6-2DBB-4147-9B32-C93DEC8E3BF4}" dt="2025-12-09T09:42:46.385" v="3689" actId="20577"/>
          <ac:spMkLst>
            <pc:docMk/>
            <pc:sldMk cId="3836912721" sldId="331"/>
            <ac:spMk id="3" creationId="{121EF04C-FFF0-ABF5-3191-06CD4498CA66}"/>
          </ac:spMkLst>
        </pc:spChg>
        <pc:picChg chg="mod">
          <ac:chgData name="Annika Jungclaus-Abold" userId="773a8a1e-e937-405b-b77e-f4bd0d1c8d3b" providerId="ADAL" clId="{269EA5C6-2DBB-4147-9B32-C93DEC8E3BF4}" dt="2025-12-09T07:33:11.248" v="2490" actId="11530"/>
          <ac:picMkLst>
            <pc:docMk/>
            <pc:sldMk cId="3836912721" sldId="331"/>
            <ac:picMk id="6" creationId="{1DB5076F-3BA3-0BD9-3CEB-96B9BE9B7EB7}"/>
          </ac:picMkLst>
        </pc:picChg>
        <pc:picChg chg="mod">
          <ac:chgData name="Annika Jungclaus-Abold" userId="773a8a1e-e937-405b-b77e-f4bd0d1c8d3b" providerId="ADAL" clId="{269EA5C6-2DBB-4147-9B32-C93DEC8E3BF4}" dt="2025-12-09T07:33:05.709" v="2489" actId="11530"/>
          <ac:picMkLst>
            <pc:docMk/>
            <pc:sldMk cId="3836912721" sldId="331"/>
            <ac:picMk id="8" creationId="{67E44B6F-F1CA-69DE-9CCC-6679CE4DEDFC}"/>
          </ac:picMkLst>
        </pc:picChg>
        <pc:picChg chg="mod">
          <ac:chgData name="Annika Jungclaus-Abold" userId="773a8a1e-e937-405b-b77e-f4bd0d1c8d3b" providerId="ADAL" clId="{269EA5C6-2DBB-4147-9B32-C93DEC8E3BF4}" dt="2025-12-09T07:33:22.594" v="2492" actId="14100"/>
          <ac:picMkLst>
            <pc:docMk/>
            <pc:sldMk cId="3836912721" sldId="331"/>
            <ac:picMk id="10" creationId="{DEDCFA43-AF25-71C7-96E8-49B30DAFA5B2}"/>
          </ac:picMkLst>
        </pc:picChg>
      </pc:sldChg>
      <pc:sldChg chg="delSp modSp add mod ord">
        <pc:chgData name="Annika Jungclaus-Abold" userId="773a8a1e-e937-405b-b77e-f4bd0d1c8d3b" providerId="ADAL" clId="{269EA5C6-2DBB-4147-9B32-C93DEC8E3BF4}" dt="2025-12-09T09:53:03.134" v="3876" actId="313"/>
        <pc:sldMkLst>
          <pc:docMk/>
          <pc:sldMk cId="2200225905" sldId="332"/>
        </pc:sldMkLst>
        <pc:spChg chg="mod">
          <ac:chgData name="Annika Jungclaus-Abold" userId="773a8a1e-e937-405b-b77e-f4bd0d1c8d3b" providerId="ADAL" clId="{269EA5C6-2DBB-4147-9B32-C93DEC8E3BF4}" dt="2025-12-04T10:41:48.270" v="887" actId="20577"/>
          <ac:spMkLst>
            <pc:docMk/>
            <pc:sldMk cId="2200225905" sldId="332"/>
            <ac:spMk id="2" creationId="{6033CC93-7830-8129-8CC7-7C889291F383}"/>
          </ac:spMkLst>
        </pc:spChg>
        <pc:spChg chg="mod">
          <ac:chgData name="Annika Jungclaus-Abold" userId="773a8a1e-e937-405b-b77e-f4bd0d1c8d3b" providerId="ADAL" clId="{269EA5C6-2DBB-4147-9B32-C93DEC8E3BF4}" dt="2025-12-09T09:53:03.134" v="3876" actId="313"/>
          <ac:spMkLst>
            <pc:docMk/>
            <pc:sldMk cId="2200225905" sldId="332"/>
            <ac:spMk id="3" creationId="{1CCEA5FD-A9B4-D70F-C597-D8F23FF54D6E}"/>
          </ac:spMkLst>
        </pc:spChg>
        <pc:picChg chg="mod ord">
          <ac:chgData name="Annika Jungclaus-Abold" userId="773a8a1e-e937-405b-b77e-f4bd0d1c8d3b" providerId="ADAL" clId="{269EA5C6-2DBB-4147-9B32-C93DEC8E3BF4}" dt="2025-12-09T07:11:34.433" v="2141" actId="166"/>
          <ac:picMkLst>
            <pc:docMk/>
            <pc:sldMk cId="2200225905" sldId="332"/>
            <ac:picMk id="8" creationId="{BFB434B5-E2E6-5361-D8FC-A87C0CA40F32}"/>
          </ac:picMkLst>
        </pc:picChg>
        <pc:picChg chg="mod">
          <ac:chgData name="Annika Jungclaus-Abold" userId="773a8a1e-e937-405b-b77e-f4bd0d1c8d3b" providerId="ADAL" clId="{269EA5C6-2DBB-4147-9B32-C93DEC8E3BF4}" dt="2025-12-09T07:11:30.149" v="2140" actId="1076"/>
          <ac:picMkLst>
            <pc:docMk/>
            <pc:sldMk cId="2200225905" sldId="332"/>
            <ac:picMk id="10" creationId="{A2277198-7C9F-45D3-B179-B4EC277293AD}"/>
          </ac:picMkLst>
        </pc:picChg>
      </pc:sldChg>
      <pc:sldChg chg="addSp delSp modSp add mod ord">
        <pc:chgData name="Annika Jungclaus-Abold" userId="773a8a1e-e937-405b-b77e-f4bd0d1c8d3b" providerId="ADAL" clId="{269EA5C6-2DBB-4147-9B32-C93DEC8E3BF4}" dt="2025-12-04T10:55:50.524" v="1427" actId="20577"/>
        <pc:sldMkLst>
          <pc:docMk/>
          <pc:sldMk cId="1283583652" sldId="333"/>
        </pc:sldMkLst>
        <pc:spChg chg="mod">
          <ac:chgData name="Annika Jungclaus-Abold" userId="773a8a1e-e937-405b-b77e-f4bd0d1c8d3b" providerId="ADAL" clId="{269EA5C6-2DBB-4147-9B32-C93DEC8E3BF4}" dt="2025-12-04T10:55:50.524" v="1427" actId="20577"/>
          <ac:spMkLst>
            <pc:docMk/>
            <pc:sldMk cId="1283583652" sldId="333"/>
            <ac:spMk id="2" creationId="{F1EB4D80-957A-9E8D-F3D4-0D2C3A248040}"/>
          </ac:spMkLst>
        </pc:spChg>
        <pc:picChg chg="add mod">
          <ac:chgData name="Annika Jungclaus-Abold" userId="773a8a1e-e937-405b-b77e-f4bd0d1c8d3b" providerId="ADAL" clId="{269EA5C6-2DBB-4147-9B32-C93DEC8E3BF4}" dt="2025-12-04T10:53:14.818" v="1268" actId="11530"/>
          <ac:picMkLst>
            <pc:docMk/>
            <pc:sldMk cId="1283583652" sldId="333"/>
            <ac:picMk id="6" creationId="{B10EF013-F65F-E5D0-26D9-7AB893296F5E}"/>
          </ac:picMkLst>
        </pc:picChg>
        <pc:picChg chg="add mod">
          <ac:chgData name="Annika Jungclaus-Abold" userId="773a8a1e-e937-405b-b77e-f4bd0d1c8d3b" providerId="ADAL" clId="{269EA5C6-2DBB-4147-9B32-C93DEC8E3BF4}" dt="2025-12-04T10:53:09.695" v="1267" actId="11530"/>
          <ac:picMkLst>
            <pc:docMk/>
            <pc:sldMk cId="1283583652" sldId="333"/>
            <ac:picMk id="12" creationId="{BA26A09E-1414-1C5D-9957-F734681D5DB7}"/>
          </ac:picMkLst>
        </pc:picChg>
      </pc:sldChg>
      <pc:sldChg chg="addSp delSp modSp add mod">
        <pc:chgData name="Annika Jungclaus-Abold" userId="773a8a1e-e937-405b-b77e-f4bd0d1c8d3b" providerId="ADAL" clId="{269EA5C6-2DBB-4147-9B32-C93DEC8E3BF4}" dt="2025-12-04T11:05:27.208" v="1549" actId="1037"/>
        <pc:sldMkLst>
          <pc:docMk/>
          <pc:sldMk cId="381621862" sldId="334"/>
        </pc:sldMkLst>
        <pc:spChg chg="mod">
          <ac:chgData name="Annika Jungclaus-Abold" userId="773a8a1e-e937-405b-b77e-f4bd0d1c8d3b" providerId="ADAL" clId="{269EA5C6-2DBB-4147-9B32-C93DEC8E3BF4}" dt="2025-12-04T10:56:28.243" v="1432" actId="108"/>
          <ac:spMkLst>
            <pc:docMk/>
            <pc:sldMk cId="381621862" sldId="334"/>
            <ac:spMk id="2" creationId="{FFE9BD52-CCAB-80BE-2A2C-2BAB278818DE}"/>
          </ac:spMkLst>
        </pc:spChg>
        <pc:picChg chg="add mod">
          <ac:chgData name="Annika Jungclaus-Abold" userId="773a8a1e-e937-405b-b77e-f4bd0d1c8d3b" providerId="ADAL" clId="{269EA5C6-2DBB-4147-9B32-C93DEC8E3BF4}" dt="2025-12-04T11:05:27.208" v="1549" actId="1037"/>
          <ac:picMkLst>
            <pc:docMk/>
            <pc:sldMk cId="381621862" sldId="334"/>
            <ac:picMk id="4" creationId="{F9F792FA-2105-4C91-E35D-6E0B968DF0C7}"/>
          </ac:picMkLst>
        </pc:picChg>
        <pc:picChg chg="add mod">
          <ac:chgData name="Annika Jungclaus-Abold" userId="773a8a1e-e937-405b-b77e-f4bd0d1c8d3b" providerId="ADAL" clId="{269EA5C6-2DBB-4147-9B32-C93DEC8E3BF4}" dt="2025-12-04T11:05:27.208" v="1549" actId="1037"/>
          <ac:picMkLst>
            <pc:docMk/>
            <pc:sldMk cId="381621862" sldId="334"/>
            <ac:picMk id="7" creationId="{4FA06599-316A-7708-1DFC-F72CEB8D434C}"/>
          </ac:picMkLst>
        </pc:picChg>
        <pc:picChg chg="add mod">
          <ac:chgData name="Annika Jungclaus-Abold" userId="773a8a1e-e937-405b-b77e-f4bd0d1c8d3b" providerId="ADAL" clId="{269EA5C6-2DBB-4147-9B32-C93DEC8E3BF4}" dt="2025-12-04T11:05:27.208" v="1549" actId="1037"/>
          <ac:picMkLst>
            <pc:docMk/>
            <pc:sldMk cId="381621862" sldId="334"/>
            <ac:picMk id="13" creationId="{F11F3B03-9EAD-6ADE-AF0A-2B5C868969E1}"/>
          </ac:picMkLst>
        </pc:picChg>
        <pc:picChg chg="add mod">
          <ac:chgData name="Annika Jungclaus-Abold" userId="773a8a1e-e937-405b-b77e-f4bd0d1c8d3b" providerId="ADAL" clId="{269EA5C6-2DBB-4147-9B32-C93DEC8E3BF4}" dt="2025-12-04T11:05:27.208" v="1549" actId="1037"/>
          <ac:picMkLst>
            <pc:docMk/>
            <pc:sldMk cId="381621862" sldId="334"/>
            <ac:picMk id="15" creationId="{9EE46A14-D695-BF5D-CB38-5180585D481E}"/>
          </ac:picMkLst>
        </pc:picChg>
        <pc:picChg chg="add mod">
          <ac:chgData name="Annika Jungclaus-Abold" userId="773a8a1e-e937-405b-b77e-f4bd0d1c8d3b" providerId="ADAL" clId="{269EA5C6-2DBB-4147-9B32-C93DEC8E3BF4}" dt="2025-12-04T11:05:27.208" v="1549" actId="1037"/>
          <ac:picMkLst>
            <pc:docMk/>
            <pc:sldMk cId="381621862" sldId="334"/>
            <ac:picMk id="17" creationId="{A68DD169-7CF0-4B0C-273F-62062130BE06}"/>
          </ac:picMkLst>
        </pc:picChg>
        <pc:picChg chg="add mod">
          <ac:chgData name="Annika Jungclaus-Abold" userId="773a8a1e-e937-405b-b77e-f4bd0d1c8d3b" providerId="ADAL" clId="{269EA5C6-2DBB-4147-9B32-C93DEC8E3BF4}" dt="2025-12-04T11:05:27.208" v="1549" actId="1037"/>
          <ac:picMkLst>
            <pc:docMk/>
            <pc:sldMk cId="381621862" sldId="334"/>
            <ac:picMk id="19" creationId="{BD65C0AE-61CD-94FF-8D43-460E97415E7C}"/>
          </ac:picMkLst>
        </pc:picChg>
        <pc:picChg chg="add mod">
          <ac:chgData name="Annika Jungclaus-Abold" userId="773a8a1e-e937-405b-b77e-f4bd0d1c8d3b" providerId="ADAL" clId="{269EA5C6-2DBB-4147-9B32-C93DEC8E3BF4}" dt="2025-12-04T11:05:27.208" v="1549" actId="1037"/>
          <ac:picMkLst>
            <pc:docMk/>
            <pc:sldMk cId="381621862" sldId="334"/>
            <ac:picMk id="21" creationId="{4361D2DE-58DF-6041-84EB-DFB94F958D94}"/>
          </ac:picMkLst>
        </pc:picChg>
      </pc:sldChg>
      <pc:sldChg chg="modSp add del mod ord">
        <pc:chgData name="Annika Jungclaus-Abold" userId="773a8a1e-e937-405b-b77e-f4bd0d1c8d3b" providerId="ADAL" clId="{269EA5C6-2DBB-4147-9B32-C93DEC8E3BF4}" dt="2025-12-09T07:12:39.828" v="2142" actId="2696"/>
        <pc:sldMkLst>
          <pc:docMk/>
          <pc:sldMk cId="2958067583" sldId="335"/>
        </pc:sldMkLst>
      </pc:sldChg>
      <pc:sldChg chg="addSp delSp modSp add mod">
        <pc:chgData name="Annika Jungclaus-Abold" userId="773a8a1e-e937-405b-b77e-f4bd0d1c8d3b" providerId="ADAL" clId="{269EA5C6-2DBB-4147-9B32-C93DEC8E3BF4}" dt="2025-12-09T09:58:56.025" v="3912" actId="20577"/>
        <pc:sldMkLst>
          <pc:docMk/>
          <pc:sldMk cId="4268111528" sldId="336"/>
        </pc:sldMkLst>
        <pc:spChg chg="del mod">
          <ac:chgData name="Annika Jungclaus-Abold" userId="773a8a1e-e937-405b-b77e-f4bd0d1c8d3b" providerId="ADAL" clId="{269EA5C6-2DBB-4147-9B32-C93DEC8E3BF4}" dt="2025-12-09T07:14:31.301" v="2187" actId="478"/>
          <ac:spMkLst>
            <pc:docMk/>
            <pc:sldMk cId="4268111528" sldId="336"/>
            <ac:spMk id="2" creationId="{FAD1BA80-A725-DB37-DC8F-B4C1102904D9}"/>
          </ac:spMkLst>
        </pc:spChg>
        <pc:spChg chg="add del mod">
          <ac:chgData name="Annika Jungclaus-Abold" userId="773a8a1e-e937-405b-b77e-f4bd0d1c8d3b" providerId="ADAL" clId="{269EA5C6-2DBB-4147-9B32-C93DEC8E3BF4}" dt="2025-12-09T07:14:32.991" v="2188" actId="478"/>
          <ac:spMkLst>
            <pc:docMk/>
            <pc:sldMk cId="4268111528" sldId="336"/>
            <ac:spMk id="4" creationId="{E88EE7C4-2FD9-2E26-3F8D-706807DCF2EC}"/>
          </ac:spMkLst>
        </pc:spChg>
        <pc:spChg chg="add mod">
          <ac:chgData name="Annika Jungclaus-Abold" userId="773a8a1e-e937-405b-b77e-f4bd0d1c8d3b" providerId="ADAL" clId="{269EA5C6-2DBB-4147-9B32-C93DEC8E3BF4}" dt="2025-12-09T09:58:56.025" v="3912" actId="20577"/>
          <ac:spMkLst>
            <pc:docMk/>
            <pc:sldMk cId="4268111528" sldId="336"/>
            <ac:spMk id="5" creationId="{418B9CEF-A25E-5EEC-8053-85B85CE984FF}"/>
          </ac:spMkLst>
        </pc:spChg>
        <pc:picChg chg="add mod">
          <ac:chgData name="Annika Jungclaus-Abold" userId="773a8a1e-e937-405b-b77e-f4bd0d1c8d3b" providerId="ADAL" clId="{269EA5C6-2DBB-4147-9B32-C93DEC8E3BF4}" dt="2025-12-09T09:57:14.002" v="3887" actId="1036"/>
          <ac:picMkLst>
            <pc:docMk/>
            <pc:sldMk cId="4268111528" sldId="336"/>
            <ac:picMk id="8" creationId="{311E6F45-D57A-23CA-7D52-5759E28CD606}"/>
          </ac:picMkLst>
        </pc:picChg>
        <pc:picChg chg="add mod modCrop">
          <ac:chgData name="Annika Jungclaus-Abold" userId="773a8a1e-e937-405b-b77e-f4bd0d1c8d3b" providerId="ADAL" clId="{269EA5C6-2DBB-4147-9B32-C93DEC8E3BF4}" dt="2025-12-09T07:28:09.834" v="2415" actId="11530"/>
          <ac:picMkLst>
            <pc:docMk/>
            <pc:sldMk cId="4268111528" sldId="336"/>
            <ac:picMk id="10" creationId="{F91B1EFE-483E-06A2-B215-365DDBFB6A14}"/>
          </ac:picMkLst>
        </pc:picChg>
        <pc:picChg chg="add mod">
          <ac:chgData name="Annika Jungclaus-Abold" userId="773a8a1e-e937-405b-b77e-f4bd0d1c8d3b" providerId="ADAL" clId="{269EA5C6-2DBB-4147-9B32-C93DEC8E3BF4}" dt="2025-12-09T09:57:14.002" v="3887" actId="1036"/>
          <ac:picMkLst>
            <pc:docMk/>
            <pc:sldMk cId="4268111528" sldId="336"/>
            <ac:picMk id="13" creationId="{74E0C719-6F8A-F192-3172-AAA7EAB24F01}"/>
          </ac:picMkLst>
        </pc:picChg>
        <pc:picChg chg="add mod">
          <ac:chgData name="Annika Jungclaus-Abold" userId="773a8a1e-e937-405b-b77e-f4bd0d1c8d3b" providerId="ADAL" clId="{269EA5C6-2DBB-4147-9B32-C93DEC8E3BF4}" dt="2025-12-09T07:28:21.121" v="2417" actId="11530"/>
          <ac:picMkLst>
            <pc:docMk/>
            <pc:sldMk cId="4268111528" sldId="336"/>
            <ac:picMk id="15" creationId="{95758243-A03E-132D-19C1-D1C7DE7560BA}"/>
          </ac:picMkLst>
        </pc:picChg>
      </pc:sldChg>
      <pc:sldChg chg="addSp delSp modSp add mod">
        <pc:chgData name="Annika Jungclaus-Abold" userId="773a8a1e-e937-405b-b77e-f4bd0d1c8d3b" providerId="ADAL" clId="{269EA5C6-2DBB-4147-9B32-C93DEC8E3BF4}" dt="2025-12-09T09:37:17.420" v="3663" actId="1035"/>
        <pc:sldMkLst>
          <pc:docMk/>
          <pc:sldMk cId="2909801808" sldId="337"/>
        </pc:sldMkLst>
        <pc:spChg chg="mod">
          <ac:chgData name="Annika Jungclaus-Abold" userId="773a8a1e-e937-405b-b77e-f4bd0d1c8d3b" providerId="ADAL" clId="{269EA5C6-2DBB-4147-9B32-C93DEC8E3BF4}" dt="2025-12-09T09:36:52.017" v="3655" actId="20577"/>
          <ac:spMkLst>
            <pc:docMk/>
            <pc:sldMk cId="2909801808" sldId="337"/>
            <ac:spMk id="2" creationId="{CA6698BF-226D-6594-5830-F08BEC785B1D}"/>
          </ac:spMkLst>
        </pc:spChg>
        <pc:picChg chg="add mod">
          <ac:chgData name="Annika Jungclaus-Abold" userId="773a8a1e-e937-405b-b77e-f4bd0d1c8d3b" providerId="ADAL" clId="{269EA5C6-2DBB-4147-9B32-C93DEC8E3BF4}" dt="2025-12-09T09:37:17.420" v="3663" actId="1035"/>
          <ac:picMkLst>
            <pc:docMk/>
            <pc:sldMk cId="2909801808" sldId="337"/>
            <ac:picMk id="3" creationId="{2B3440F4-E605-0EEA-A532-0AB9E1A160F3}"/>
          </ac:picMkLst>
        </pc:picChg>
        <pc:picChg chg="add mod">
          <ac:chgData name="Annika Jungclaus-Abold" userId="773a8a1e-e937-405b-b77e-f4bd0d1c8d3b" providerId="ADAL" clId="{269EA5C6-2DBB-4147-9B32-C93DEC8E3BF4}" dt="2025-12-09T09:36:57.912" v="3658" actId="1076"/>
          <ac:picMkLst>
            <pc:docMk/>
            <pc:sldMk cId="2909801808" sldId="337"/>
            <ac:picMk id="14" creationId="{4BDE30B9-E08E-87CB-9856-350C86BD77FA}"/>
          </ac:picMkLst>
        </pc:picChg>
      </pc:sldChg>
      <pc:sldChg chg="delSp modSp add mod ord">
        <pc:chgData name="Annika Jungclaus-Abold" userId="773a8a1e-e937-405b-b77e-f4bd0d1c8d3b" providerId="ADAL" clId="{269EA5C6-2DBB-4147-9B32-C93DEC8E3BF4}" dt="2025-12-09T09:50:17.555" v="3868" actId="20577"/>
        <pc:sldMkLst>
          <pc:docMk/>
          <pc:sldMk cId="1891181158" sldId="338"/>
        </pc:sldMkLst>
        <pc:spChg chg="mod">
          <ac:chgData name="Annika Jungclaus-Abold" userId="773a8a1e-e937-405b-b77e-f4bd0d1c8d3b" providerId="ADAL" clId="{269EA5C6-2DBB-4147-9B32-C93DEC8E3BF4}" dt="2025-12-09T09:32:18.019" v="3592" actId="20577"/>
          <ac:spMkLst>
            <pc:docMk/>
            <pc:sldMk cId="1891181158" sldId="338"/>
            <ac:spMk id="2" creationId="{7D6373FC-3CD6-A6C7-6A94-FBFF851FF07C}"/>
          </ac:spMkLst>
        </pc:spChg>
        <pc:spChg chg="mod">
          <ac:chgData name="Annika Jungclaus-Abold" userId="773a8a1e-e937-405b-b77e-f4bd0d1c8d3b" providerId="ADAL" clId="{269EA5C6-2DBB-4147-9B32-C93DEC8E3BF4}" dt="2025-12-09T09:50:17.555" v="3868" actId="20577"/>
          <ac:spMkLst>
            <pc:docMk/>
            <pc:sldMk cId="1891181158" sldId="338"/>
            <ac:spMk id="3" creationId="{2AC575B8-103F-8A0E-012A-FC1F75EB9C2C}"/>
          </ac:spMkLst>
        </pc:spChg>
        <pc:picChg chg="del">
          <ac:chgData name="Annika Jungclaus-Abold" userId="773a8a1e-e937-405b-b77e-f4bd0d1c8d3b" providerId="ADAL" clId="{269EA5C6-2DBB-4147-9B32-C93DEC8E3BF4}" dt="2025-12-09T09:32:22.467" v="3593" actId="478"/>
          <ac:picMkLst>
            <pc:docMk/>
            <pc:sldMk cId="1891181158" sldId="338"/>
            <ac:picMk id="6" creationId="{E5DB6679-A8CE-3F6D-0334-B1F61C917BA2}"/>
          </ac:picMkLst>
        </pc:picChg>
        <pc:picChg chg="mod">
          <ac:chgData name="Annika Jungclaus-Abold" userId="773a8a1e-e937-405b-b77e-f4bd0d1c8d3b" providerId="ADAL" clId="{269EA5C6-2DBB-4147-9B32-C93DEC8E3BF4}" dt="2025-12-09T09:34:23.852" v="3606" actId="108"/>
          <ac:picMkLst>
            <pc:docMk/>
            <pc:sldMk cId="1891181158" sldId="338"/>
            <ac:picMk id="12" creationId="{D2DD3974-062C-9D6B-CB96-436CD58B3A30}"/>
          </ac:picMkLst>
        </pc:picChg>
      </pc:sldChg>
      <pc:sldChg chg="modSp add mod ord">
        <pc:chgData name="Annika Jungclaus-Abold" userId="773a8a1e-e937-405b-b77e-f4bd0d1c8d3b" providerId="ADAL" clId="{269EA5C6-2DBB-4147-9B32-C93DEC8E3BF4}" dt="2025-12-09T10:02:18.952" v="3929" actId="948"/>
        <pc:sldMkLst>
          <pc:docMk/>
          <pc:sldMk cId="881299789" sldId="339"/>
        </pc:sldMkLst>
        <pc:spChg chg="mod">
          <ac:chgData name="Annika Jungclaus-Abold" userId="773a8a1e-e937-405b-b77e-f4bd0d1c8d3b" providerId="ADAL" clId="{269EA5C6-2DBB-4147-9B32-C93DEC8E3BF4}" dt="2025-12-09T10:02:18.952" v="3929" actId="948"/>
          <ac:spMkLst>
            <pc:docMk/>
            <pc:sldMk cId="881299789" sldId="339"/>
            <ac:spMk id="3" creationId="{7E84E46F-0F5B-2B73-32BD-8D07C8AD4E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867A4-B4EE-084C-8F19-95C08CA1658B}" type="datetimeFigureOut">
              <a:rPr lang="de-DE" smtClean="0"/>
              <a:t>09.12.2025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BC203-2B9F-504E-9C0E-3AE129F2D9BA}" type="slidenum">
              <a:rPr lang="de-DE" smtClean="0"/>
              <a:t>‹Nr.›</a:t>
            </a:fld>
            <a:endParaRPr lang="de-DE"/>
          </a:p>
        </p:txBody>
      </p:sp>
    </p:spTree>
    <p:extLst>
      <p:ext uri="{BB962C8B-B14F-4D97-AF65-F5344CB8AC3E}">
        <p14:creationId xmlns:p14="http://schemas.microsoft.com/office/powerpoint/2010/main" val="4224578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4EF6-4EFB-B0DF-B0E2-96DFF659BE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0D46EC6-42BE-54CB-5AAE-A46CF4AFD0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EF442F-F617-474C-7A8C-CBB72B72167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6439CF1-5BCF-8B16-E614-ABC04DD2D820}"/>
              </a:ext>
            </a:extLst>
          </p:cNvPr>
          <p:cNvSpPr>
            <a:spLocks noGrp="1"/>
          </p:cNvSpPr>
          <p:nvPr>
            <p:ph type="sldNum" sz="quarter" idx="5"/>
          </p:nvPr>
        </p:nvSpPr>
        <p:spPr/>
        <p:txBody>
          <a:bodyPr/>
          <a:lstStyle/>
          <a:p>
            <a:fld id="{E57BC203-2B9F-504E-9C0E-3AE129F2D9BA}" type="slidenum">
              <a:rPr lang="de-DE" smtClean="0"/>
              <a:t>2</a:t>
            </a:fld>
            <a:endParaRPr lang="de-DE"/>
          </a:p>
        </p:txBody>
      </p:sp>
    </p:spTree>
    <p:extLst>
      <p:ext uri="{BB962C8B-B14F-4D97-AF65-F5344CB8AC3E}">
        <p14:creationId xmlns:p14="http://schemas.microsoft.com/office/powerpoint/2010/main" val="28134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7BC203-2B9F-504E-9C0E-3AE129F2D9BA}" type="slidenum">
              <a:rPr lang="de-DE" smtClean="0"/>
              <a:t>12</a:t>
            </a:fld>
            <a:endParaRPr lang="de-DE"/>
          </a:p>
        </p:txBody>
      </p:sp>
    </p:spTree>
    <p:extLst>
      <p:ext uri="{BB962C8B-B14F-4D97-AF65-F5344CB8AC3E}">
        <p14:creationId xmlns:p14="http://schemas.microsoft.com/office/powerpoint/2010/main" val="1437622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7BC203-2B9F-504E-9C0E-3AE129F2D9BA}" type="slidenum">
              <a:rPr lang="de-DE" smtClean="0"/>
              <a:t>17</a:t>
            </a:fld>
            <a:endParaRPr lang="de-DE"/>
          </a:p>
        </p:txBody>
      </p:sp>
    </p:spTree>
    <p:extLst>
      <p:ext uri="{BB962C8B-B14F-4D97-AF65-F5344CB8AC3E}">
        <p14:creationId xmlns:p14="http://schemas.microsoft.com/office/powerpoint/2010/main" val="215040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A254-7B4A-3210-4913-C83B7D5580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890B29-83E2-ACB3-0607-02BBE3B543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25E7EB-D272-92C0-5BC0-03926E1F779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1991A9C-3089-9957-4284-2B2EFC3A4CDD}"/>
              </a:ext>
            </a:extLst>
          </p:cNvPr>
          <p:cNvSpPr>
            <a:spLocks noGrp="1"/>
          </p:cNvSpPr>
          <p:nvPr>
            <p:ph type="sldNum" sz="quarter" idx="5"/>
          </p:nvPr>
        </p:nvSpPr>
        <p:spPr/>
        <p:txBody>
          <a:bodyPr/>
          <a:lstStyle/>
          <a:p>
            <a:fld id="{E57BC203-2B9F-504E-9C0E-3AE129F2D9BA}" type="slidenum">
              <a:rPr lang="de-DE" smtClean="0"/>
              <a:t>21</a:t>
            </a:fld>
            <a:endParaRPr lang="de-DE"/>
          </a:p>
        </p:txBody>
      </p:sp>
    </p:spTree>
    <p:extLst>
      <p:ext uri="{BB962C8B-B14F-4D97-AF65-F5344CB8AC3E}">
        <p14:creationId xmlns:p14="http://schemas.microsoft.com/office/powerpoint/2010/main" val="301548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DBF9-7768-CA73-6D2B-97250628E5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BE8900-188F-87D7-1571-1CD28D8AFE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DCA0AC9-6462-6F21-9077-F58D4C4F186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D9BBF5D-852F-49C9-9835-8745E3FACFD0}"/>
              </a:ext>
            </a:extLst>
          </p:cNvPr>
          <p:cNvSpPr>
            <a:spLocks noGrp="1"/>
          </p:cNvSpPr>
          <p:nvPr>
            <p:ph type="sldNum" sz="quarter" idx="5"/>
          </p:nvPr>
        </p:nvSpPr>
        <p:spPr/>
        <p:txBody>
          <a:bodyPr/>
          <a:lstStyle/>
          <a:p>
            <a:fld id="{E57BC203-2B9F-504E-9C0E-3AE129F2D9BA}" type="slidenum">
              <a:rPr lang="de-DE" smtClean="0"/>
              <a:t>22</a:t>
            </a:fld>
            <a:endParaRPr lang="de-DE"/>
          </a:p>
        </p:txBody>
      </p:sp>
    </p:spTree>
    <p:extLst>
      <p:ext uri="{BB962C8B-B14F-4D97-AF65-F5344CB8AC3E}">
        <p14:creationId xmlns:p14="http://schemas.microsoft.com/office/powerpoint/2010/main" val="2184898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6F018-D09D-D14D-00D4-99BCB6A2D9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16733A-BC6F-E469-147E-F8239BC951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27BB18-77B5-EC3D-E77F-2FD7EC122FA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6C8E7CA-62BB-B4F3-6CFF-6BD0B0AF7311}"/>
              </a:ext>
            </a:extLst>
          </p:cNvPr>
          <p:cNvSpPr>
            <a:spLocks noGrp="1"/>
          </p:cNvSpPr>
          <p:nvPr>
            <p:ph type="sldNum" sz="quarter" idx="5"/>
          </p:nvPr>
        </p:nvSpPr>
        <p:spPr/>
        <p:txBody>
          <a:bodyPr/>
          <a:lstStyle/>
          <a:p>
            <a:fld id="{E57BC203-2B9F-504E-9C0E-3AE129F2D9BA}" type="slidenum">
              <a:rPr lang="de-DE" smtClean="0"/>
              <a:t>23</a:t>
            </a:fld>
            <a:endParaRPr lang="de-DE"/>
          </a:p>
        </p:txBody>
      </p:sp>
    </p:spTree>
    <p:extLst>
      <p:ext uri="{BB962C8B-B14F-4D97-AF65-F5344CB8AC3E}">
        <p14:creationId xmlns:p14="http://schemas.microsoft.com/office/powerpoint/2010/main" val="2392967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4818-66A7-F7F2-C32F-D244FD16D4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CA94A7-90E0-2EAD-43A4-322099F8C86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AA646E-C851-19D0-C3E1-C12B9E68D76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9D3A63C-3E0B-63A9-2099-C91B19DC933A}"/>
              </a:ext>
            </a:extLst>
          </p:cNvPr>
          <p:cNvSpPr>
            <a:spLocks noGrp="1"/>
          </p:cNvSpPr>
          <p:nvPr>
            <p:ph type="sldNum" sz="quarter" idx="5"/>
          </p:nvPr>
        </p:nvSpPr>
        <p:spPr/>
        <p:txBody>
          <a:bodyPr/>
          <a:lstStyle/>
          <a:p>
            <a:fld id="{E57BC203-2B9F-504E-9C0E-3AE129F2D9BA}" type="slidenum">
              <a:rPr lang="de-DE" smtClean="0"/>
              <a:t>24</a:t>
            </a:fld>
            <a:endParaRPr lang="de-DE"/>
          </a:p>
        </p:txBody>
      </p:sp>
    </p:spTree>
    <p:extLst>
      <p:ext uri="{BB962C8B-B14F-4D97-AF65-F5344CB8AC3E}">
        <p14:creationId xmlns:p14="http://schemas.microsoft.com/office/powerpoint/2010/main" val="346954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94EF6-4EFB-B0DF-B0E2-96DFF659BE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0D46EC6-42BE-54CB-5AAE-A46CF4AFD0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EF442F-F617-474C-7A8C-CBB72B72167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6439CF1-5BCF-8B16-E614-ABC04DD2D820}"/>
              </a:ext>
            </a:extLst>
          </p:cNvPr>
          <p:cNvSpPr>
            <a:spLocks noGrp="1"/>
          </p:cNvSpPr>
          <p:nvPr>
            <p:ph type="sldNum" sz="quarter" idx="5"/>
          </p:nvPr>
        </p:nvSpPr>
        <p:spPr/>
        <p:txBody>
          <a:bodyPr/>
          <a:lstStyle/>
          <a:p>
            <a:fld id="{E57BC203-2B9F-504E-9C0E-3AE129F2D9BA}" type="slidenum">
              <a:rPr lang="de-DE" smtClean="0"/>
              <a:t>25</a:t>
            </a:fld>
            <a:endParaRPr lang="de-DE"/>
          </a:p>
        </p:txBody>
      </p:sp>
    </p:spTree>
    <p:extLst>
      <p:ext uri="{BB962C8B-B14F-4D97-AF65-F5344CB8AC3E}">
        <p14:creationId xmlns:p14="http://schemas.microsoft.com/office/powerpoint/2010/main" val="28134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97381-1C25-15CD-4DC4-83A38579B2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B4A33F-8DE4-744A-7ABD-6D30C18BB2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97406B-53CF-6222-2BCD-4E44E3225FF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F00353C-46FD-106E-2ABB-9F9FA959B07C}"/>
              </a:ext>
            </a:extLst>
          </p:cNvPr>
          <p:cNvSpPr>
            <a:spLocks noGrp="1"/>
          </p:cNvSpPr>
          <p:nvPr>
            <p:ph type="sldNum" sz="quarter" idx="5"/>
          </p:nvPr>
        </p:nvSpPr>
        <p:spPr/>
        <p:txBody>
          <a:bodyPr/>
          <a:lstStyle/>
          <a:p>
            <a:fld id="{E57BC203-2B9F-504E-9C0E-3AE129F2D9BA}" type="slidenum">
              <a:rPr lang="de-DE" smtClean="0"/>
              <a:t>26</a:t>
            </a:fld>
            <a:endParaRPr lang="de-DE"/>
          </a:p>
        </p:txBody>
      </p:sp>
    </p:spTree>
    <p:extLst>
      <p:ext uri="{BB962C8B-B14F-4D97-AF65-F5344CB8AC3E}">
        <p14:creationId xmlns:p14="http://schemas.microsoft.com/office/powerpoint/2010/main" val="106130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6C70-D164-1AAB-0004-2B4F87DE3B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E7805A-AAEF-7DC4-76A0-D18C22FC6D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7026FF-BB67-90A5-1DAB-E91D9EF5FA7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EE84444-C699-E1BA-87E3-A118FF65A417}"/>
              </a:ext>
            </a:extLst>
          </p:cNvPr>
          <p:cNvSpPr>
            <a:spLocks noGrp="1"/>
          </p:cNvSpPr>
          <p:nvPr>
            <p:ph type="sldNum" sz="quarter" idx="5"/>
          </p:nvPr>
        </p:nvSpPr>
        <p:spPr/>
        <p:txBody>
          <a:bodyPr/>
          <a:lstStyle/>
          <a:p>
            <a:fld id="{E57BC203-2B9F-504E-9C0E-3AE129F2D9BA}" type="slidenum">
              <a:rPr lang="de-DE" smtClean="0"/>
              <a:t>27</a:t>
            </a:fld>
            <a:endParaRPr lang="de-DE"/>
          </a:p>
        </p:txBody>
      </p:sp>
    </p:spTree>
    <p:extLst>
      <p:ext uri="{BB962C8B-B14F-4D97-AF65-F5344CB8AC3E}">
        <p14:creationId xmlns:p14="http://schemas.microsoft.com/office/powerpoint/2010/main" val="3665819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199F-4A1A-47C8-7F73-A8F67ABF6D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4F7009-3EAE-586C-EFF0-326D7F692F7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663A8F-75CA-5601-2AD1-B1D484A068B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5112B6E-D9F3-7D92-C5AC-0DDFFB7EFADA}"/>
              </a:ext>
            </a:extLst>
          </p:cNvPr>
          <p:cNvSpPr>
            <a:spLocks noGrp="1"/>
          </p:cNvSpPr>
          <p:nvPr>
            <p:ph type="sldNum" sz="quarter" idx="5"/>
          </p:nvPr>
        </p:nvSpPr>
        <p:spPr/>
        <p:txBody>
          <a:bodyPr/>
          <a:lstStyle/>
          <a:p>
            <a:fld id="{E57BC203-2B9F-504E-9C0E-3AE129F2D9BA}" type="slidenum">
              <a:rPr lang="de-DE" smtClean="0"/>
              <a:t>28</a:t>
            </a:fld>
            <a:endParaRPr lang="de-DE"/>
          </a:p>
        </p:txBody>
      </p:sp>
    </p:spTree>
    <p:extLst>
      <p:ext uri="{BB962C8B-B14F-4D97-AF65-F5344CB8AC3E}">
        <p14:creationId xmlns:p14="http://schemas.microsoft.com/office/powerpoint/2010/main" val="179147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0549-1263-68CB-396F-58D2085D35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EE0100D-9192-8972-8C0D-DD7984838A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B2B8D1-5750-85BA-CD3D-2DF7EA65F13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B0FB0BE-463B-96C4-55AB-AD294C9FE80B}"/>
              </a:ext>
            </a:extLst>
          </p:cNvPr>
          <p:cNvSpPr>
            <a:spLocks noGrp="1"/>
          </p:cNvSpPr>
          <p:nvPr>
            <p:ph type="sldNum" sz="quarter" idx="5"/>
          </p:nvPr>
        </p:nvSpPr>
        <p:spPr/>
        <p:txBody>
          <a:bodyPr/>
          <a:lstStyle/>
          <a:p>
            <a:fld id="{E57BC203-2B9F-504E-9C0E-3AE129F2D9BA}" type="slidenum">
              <a:rPr lang="de-DE" smtClean="0"/>
              <a:t>3</a:t>
            </a:fld>
            <a:endParaRPr lang="de-DE"/>
          </a:p>
        </p:txBody>
      </p:sp>
    </p:spTree>
    <p:extLst>
      <p:ext uri="{BB962C8B-B14F-4D97-AF65-F5344CB8AC3E}">
        <p14:creationId xmlns:p14="http://schemas.microsoft.com/office/powerpoint/2010/main" val="108508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3273C-2617-3CFB-7993-51C5B1A3A6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6D468D-9446-4AFB-3E16-3F98D66606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AFE10B-4E32-94F1-EA32-306DF80A4B9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11C13FC-BAC5-9331-4AE7-5E229F53C28E}"/>
              </a:ext>
            </a:extLst>
          </p:cNvPr>
          <p:cNvSpPr>
            <a:spLocks noGrp="1"/>
          </p:cNvSpPr>
          <p:nvPr>
            <p:ph type="sldNum" sz="quarter" idx="5"/>
          </p:nvPr>
        </p:nvSpPr>
        <p:spPr/>
        <p:txBody>
          <a:bodyPr/>
          <a:lstStyle/>
          <a:p>
            <a:fld id="{E57BC203-2B9F-504E-9C0E-3AE129F2D9BA}" type="slidenum">
              <a:rPr lang="de-DE" smtClean="0"/>
              <a:t>29</a:t>
            </a:fld>
            <a:endParaRPr lang="de-DE"/>
          </a:p>
        </p:txBody>
      </p:sp>
    </p:spTree>
    <p:extLst>
      <p:ext uri="{BB962C8B-B14F-4D97-AF65-F5344CB8AC3E}">
        <p14:creationId xmlns:p14="http://schemas.microsoft.com/office/powerpoint/2010/main" val="2888110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92D7-2323-D4BE-39BE-542B138DE1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0460AB-7AE0-8C9D-3927-0A9CABC5F24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9773732-5EE6-9B17-C29B-4979360204D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DCCFBD2-2425-3AEE-32B5-7988217F8BD4}"/>
              </a:ext>
            </a:extLst>
          </p:cNvPr>
          <p:cNvSpPr>
            <a:spLocks noGrp="1"/>
          </p:cNvSpPr>
          <p:nvPr>
            <p:ph type="sldNum" sz="quarter" idx="5"/>
          </p:nvPr>
        </p:nvSpPr>
        <p:spPr/>
        <p:txBody>
          <a:bodyPr/>
          <a:lstStyle/>
          <a:p>
            <a:fld id="{E57BC203-2B9F-504E-9C0E-3AE129F2D9BA}" type="slidenum">
              <a:rPr lang="de-DE" smtClean="0"/>
              <a:t>30</a:t>
            </a:fld>
            <a:endParaRPr lang="de-DE"/>
          </a:p>
        </p:txBody>
      </p:sp>
    </p:spTree>
    <p:extLst>
      <p:ext uri="{BB962C8B-B14F-4D97-AF65-F5344CB8AC3E}">
        <p14:creationId xmlns:p14="http://schemas.microsoft.com/office/powerpoint/2010/main" val="52275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7D1D-933A-C92E-FDBC-BBB18680CC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FB44B0-6936-F54D-A718-D8A52708BF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3154BE-E257-BA18-DF48-18A09A43B70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7591B5B-954D-246A-1586-56DE6218C5B6}"/>
              </a:ext>
            </a:extLst>
          </p:cNvPr>
          <p:cNvSpPr>
            <a:spLocks noGrp="1"/>
          </p:cNvSpPr>
          <p:nvPr>
            <p:ph type="sldNum" sz="quarter" idx="5"/>
          </p:nvPr>
        </p:nvSpPr>
        <p:spPr/>
        <p:txBody>
          <a:bodyPr/>
          <a:lstStyle/>
          <a:p>
            <a:fld id="{E57BC203-2B9F-504E-9C0E-3AE129F2D9BA}" type="slidenum">
              <a:rPr lang="de-DE" smtClean="0"/>
              <a:t>31</a:t>
            </a:fld>
            <a:endParaRPr lang="de-DE"/>
          </a:p>
        </p:txBody>
      </p:sp>
    </p:spTree>
    <p:extLst>
      <p:ext uri="{BB962C8B-B14F-4D97-AF65-F5344CB8AC3E}">
        <p14:creationId xmlns:p14="http://schemas.microsoft.com/office/powerpoint/2010/main" val="871453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F76E2-AD06-E8A1-E176-99AB0A921B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F5DA0A-652E-CE6C-CF1A-4DAF6AD745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0F52D8-8C7C-1527-67F4-D1731B41689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ABB99C6-0577-21C6-419A-38F60A697B0B}"/>
              </a:ext>
            </a:extLst>
          </p:cNvPr>
          <p:cNvSpPr>
            <a:spLocks noGrp="1"/>
          </p:cNvSpPr>
          <p:nvPr>
            <p:ph type="sldNum" sz="quarter" idx="5"/>
          </p:nvPr>
        </p:nvSpPr>
        <p:spPr/>
        <p:txBody>
          <a:bodyPr/>
          <a:lstStyle/>
          <a:p>
            <a:fld id="{E57BC203-2B9F-504E-9C0E-3AE129F2D9BA}" type="slidenum">
              <a:rPr lang="de-DE" smtClean="0"/>
              <a:t>32</a:t>
            </a:fld>
            <a:endParaRPr lang="de-DE"/>
          </a:p>
        </p:txBody>
      </p:sp>
    </p:spTree>
    <p:extLst>
      <p:ext uri="{BB962C8B-B14F-4D97-AF65-F5344CB8AC3E}">
        <p14:creationId xmlns:p14="http://schemas.microsoft.com/office/powerpoint/2010/main" val="134143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E03C-0C4C-8761-0E34-AFFA53A431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E04EFE-2633-7E58-3E38-C34C7D0993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E6D148-8A12-5E44-84E0-AC29D729D10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28EB189-4FB3-07B2-81CE-B2E1D825F5FD}"/>
              </a:ext>
            </a:extLst>
          </p:cNvPr>
          <p:cNvSpPr>
            <a:spLocks noGrp="1"/>
          </p:cNvSpPr>
          <p:nvPr>
            <p:ph type="sldNum" sz="quarter" idx="5"/>
          </p:nvPr>
        </p:nvSpPr>
        <p:spPr/>
        <p:txBody>
          <a:bodyPr/>
          <a:lstStyle/>
          <a:p>
            <a:fld id="{E57BC203-2B9F-504E-9C0E-3AE129F2D9BA}" type="slidenum">
              <a:rPr lang="de-DE" smtClean="0"/>
              <a:t>33</a:t>
            </a:fld>
            <a:endParaRPr lang="de-DE"/>
          </a:p>
        </p:txBody>
      </p:sp>
    </p:spTree>
    <p:extLst>
      <p:ext uri="{BB962C8B-B14F-4D97-AF65-F5344CB8AC3E}">
        <p14:creationId xmlns:p14="http://schemas.microsoft.com/office/powerpoint/2010/main" val="2129997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FA471-8191-C6CD-33F7-06253CBC31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CE1314-E5C9-A399-77F9-65FABB274D9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FA0980-7CEE-EDCC-2C88-91A0D0643BB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C8E8429-FCC7-25CB-198B-904BADE72391}"/>
              </a:ext>
            </a:extLst>
          </p:cNvPr>
          <p:cNvSpPr>
            <a:spLocks noGrp="1"/>
          </p:cNvSpPr>
          <p:nvPr>
            <p:ph type="sldNum" sz="quarter" idx="5"/>
          </p:nvPr>
        </p:nvSpPr>
        <p:spPr/>
        <p:txBody>
          <a:bodyPr/>
          <a:lstStyle/>
          <a:p>
            <a:fld id="{E57BC203-2B9F-504E-9C0E-3AE129F2D9BA}" type="slidenum">
              <a:rPr lang="de-DE" smtClean="0"/>
              <a:t>34</a:t>
            </a:fld>
            <a:endParaRPr lang="de-DE"/>
          </a:p>
        </p:txBody>
      </p:sp>
    </p:spTree>
    <p:extLst>
      <p:ext uri="{BB962C8B-B14F-4D97-AF65-F5344CB8AC3E}">
        <p14:creationId xmlns:p14="http://schemas.microsoft.com/office/powerpoint/2010/main" val="33546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81DB-DF4F-C29B-7E5D-2050251BD1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41F2F6-721B-FAF0-5BCD-2C963A87DC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15D8E7C-D3F9-9871-F01A-92B2B0F1FA9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44A88D6-E5D2-3162-9467-773934653514}"/>
              </a:ext>
            </a:extLst>
          </p:cNvPr>
          <p:cNvSpPr>
            <a:spLocks noGrp="1"/>
          </p:cNvSpPr>
          <p:nvPr>
            <p:ph type="sldNum" sz="quarter" idx="5"/>
          </p:nvPr>
        </p:nvSpPr>
        <p:spPr/>
        <p:txBody>
          <a:bodyPr/>
          <a:lstStyle/>
          <a:p>
            <a:fld id="{E57BC203-2B9F-504E-9C0E-3AE129F2D9BA}" type="slidenum">
              <a:rPr lang="de-DE" smtClean="0"/>
              <a:t>35</a:t>
            </a:fld>
            <a:endParaRPr lang="de-DE"/>
          </a:p>
        </p:txBody>
      </p:sp>
    </p:spTree>
    <p:extLst>
      <p:ext uri="{BB962C8B-B14F-4D97-AF65-F5344CB8AC3E}">
        <p14:creationId xmlns:p14="http://schemas.microsoft.com/office/powerpoint/2010/main" val="1576516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14375-E731-984B-31B1-EE8DD64EB8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A01A51-248F-F60D-6C65-D500F39E1FD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F2056E-A095-67F2-FE9B-8C91210E06E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1985F66E-A546-87F1-0A5E-6B3505A58A2E}"/>
              </a:ext>
            </a:extLst>
          </p:cNvPr>
          <p:cNvSpPr>
            <a:spLocks noGrp="1"/>
          </p:cNvSpPr>
          <p:nvPr>
            <p:ph type="sldNum" sz="quarter" idx="5"/>
          </p:nvPr>
        </p:nvSpPr>
        <p:spPr/>
        <p:txBody>
          <a:bodyPr/>
          <a:lstStyle/>
          <a:p>
            <a:fld id="{E57BC203-2B9F-504E-9C0E-3AE129F2D9BA}" type="slidenum">
              <a:rPr lang="de-DE" smtClean="0"/>
              <a:t>36</a:t>
            </a:fld>
            <a:endParaRPr lang="de-DE"/>
          </a:p>
        </p:txBody>
      </p:sp>
    </p:spTree>
    <p:extLst>
      <p:ext uri="{BB962C8B-B14F-4D97-AF65-F5344CB8AC3E}">
        <p14:creationId xmlns:p14="http://schemas.microsoft.com/office/powerpoint/2010/main" val="35345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E372-B5BA-8470-F02B-756366B5CA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44AC4D-1FAA-91B0-AB29-1E8C65405A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0A171A-2028-65FD-C918-75E381F969B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D3D8E3D-729B-C889-6488-5C71AC5C5C1F}"/>
              </a:ext>
            </a:extLst>
          </p:cNvPr>
          <p:cNvSpPr>
            <a:spLocks noGrp="1"/>
          </p:cNvSpPr>
          <p:nvPr>
            <p:ph type="sldNum" sz="quarter" idx="5"/>
          </p:nvPr>
        </p:nvSpPr>
        <p:spPr/>
        <p:txBody>
          <a:bodyPr/>
          <a:lstStyle/>
          <a:p>
            <a:fld id="{E57BC203-2B9F-504E-9C0E-3AE129F2D9BA}" type="slidenum">
              <a:rPr lang="de-DE" smtClean="0"/>
              <a:t>37</a:t>
            </a:fld>
            <a:endParaRPr lang="de-DE"/>
          </a:p>
        </p:txBody>
      </p:sp>
    </p:spTree>
    <p:extLst>
      <p:ext uri="{BB962C8B-B14F-4D97-AF65-F5344CB8AC3E}">
        <p14:creationId xmlns:p14="http://schemas.microsoft.com/office/powerpoint/2010/main" val="3518629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7536-9682-3316-9A96-59B3C41D51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82F4CCE-9E82-1E7C-F3CB-275AB0D90B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6C822E-AABC-9F14-5232-EECEDA0545F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742E9C5-F273-C7A5-A42E-0B47874D525E}"/>
              </a:ext>
            </a:extLst>
          </p:cNvPr>
          <p:cNvSpPr>
            <a:spLocks noGrp="1"/>
          </p:cNvSpPr>
          <p:nvPr>
            <p:ph type="sldNum" sz="quarter" idx="5"/>
          </p:nvPr>
        </p:nvSpPr>
        <p:spPr/>
        <p:txBody>
          <a:bodyPr/>
          <a:lstStyle/>
          <a:p>
            <a:fld id="{E57BC203-2B9F-504E-9C0E-3AE129F2D9BA}" type="slidenum">
              <a:rPr lang="de-DE" smtClean="0"/>
              <a:t>38</a:t>
            </a:fld>
            <a:endParaRPr lang="de-DE"/>
          </a:p>
        </p:txBody>
      </p:sp>
    </p:spTree>
    <p:extLst>
      <p:ext uri="{BB962C8B-B14F-4D97-AF65-F5344CB8AC3E}">
        <p14:creationId xmlns:p14="http://schemas.microsoft.com/office/powerpoint/2010/main" val="19933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4E57E-2C7D-9C65-ED74-8212B61D01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BB441A-9459-F026-38F0-145F8F4FEB9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938D90A-DD93-2565-17F3-F638FA57BF9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08E7711-D476-D4BF-D9F9-A46DCD42923B}"/>
              </a:ext>
            </a:extLst>
          </p:cNvPr>
          <p:cNvSpPr>
            <a:spLocks noGrp="1"/>
          </p:cNvSpPr>
          <p:nvPr>
            <p:ph type="sldNum" sz="quarter" idx="5"/>
          </p:nvPr>
        </p:nvSpPr>
        <p:spPr/>
        <p:txBody>
          <a:bodyPr/>
          <a:lstStyle/>
          <a:p>
            <a:fld id="{E57BC203-2B9F-504E-9C0E-3AE129F2D9BA}" type="slidenum">
              <a:rPr lang="de-DE" smtClean="0"/>
              <a:t>4</a:t>
            </a:fld>
            <a:endParaRPr lang="de-DE"/>
          </a:p>
        </p:txBody>
      </p:sp>
    </p:spTree>
    <p:extLst>
      <p:ext uri="{BB962C8B-B14F-4D97-AF65-F5344CB8AC3E}">
        <p14:creationId xmlns:p14="http://schemas.microsoft.com/office/powerpoint/2010/main" val="2487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8F9C-54FE-414A-622D-808DAB4D03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2E223A-5C27-EBBD-88DB-8727AAF870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0EEDFFB-CB93-F1F6-5661-4A55714366D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895B752-D9EF-C930-EACA-ECEB632007EE}"/>
              </a:ext>
            </a:extLst>
          </p:cNvPr>
          <p:cNvSpPr>
            <a:spLocks noGrp="1"/>
          </p:cNvSpPr>
          <p:nvPr>
            <p:ph type="sldNum" sz="quarter" idx="5"/>
          </p:nvPr>
        </p:nvSpPr>
        <p:spPr/>
        <p:txBody>
          <a:bodyPr/>
          <a:lstStyle/>
          <a:p>
            <a:fld id="{E57BC203-2B9F-504E-9C0E-3AE129F2D9BA}" type="slidenum">
              <a:rPr lang="de-DE" smtClean="0"/>
              <a:t>5</a:t>
            </a:fld>
            <a:endParaRPr lang="de-DE"/>
          </a:p>
        </p:txBody>
      </p:sp>
    </p:spTree>
    <p:extLst>
      <p:ext uri="{BB962C8B-B14F-4D97-AF65-F5344CB8AC3E}">
        <p14:creationId xmlns:p14="http://schemas.microsoft.com/office/powerpoint/2010/main" val="139748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7BC203-2B9F-504E-9C0E-3AE129F2D9BA}" type="slidenum">
              <a:rPr lang="de-DE" smtClean="0"/>
              <a:t>7</a:t>
            </a:fld>
            <a:endParaRPr lang="de-DE"/>
          </a:p>
        </p:txBody>
      </p:sp>
    </p:spTree>
    <p:extLst>
      <p:ext uri="{BB962C8B-B14F-4D97-AF65-F5344CB8AC3E}">
        <p14:creationId xmlns:p14="http://schemas.microsoft.com/office/powerpoint/2010/main" val="408027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51943-546A-4E07-FC1D-7AD1FA4198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8DABD6-7C3E-ABFB-E598-B5C1D14A77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7BD6D8-9CE3-CF44-7B6C-1D5403A9B1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Wir fördern die sozial-emotionalen Kompetenzen von Kindern im Alter von 0 bis 9 Jahren und beugen Verhaltensauffälligkeiten vor – wissenschaftlich fundiert, wirksam und nachhaltig. Unser Hebel sind die Erwachsenen, die Kinder begleiten: Wir qualifizieren pädagogische Fach- und Lehrkräfte, unterstützen Eltern und kooperieren mit starken Partner*innen aus Gesellschaft, Politik, Wirtschaft und Wissenschaft, um die Papilio-Programme nachhaltig zu verankern. So tragen wir dazu bei, das Bildungs- und Erziehungssystem zu stärken und jedem Kind ein gesundes, chancengerechtes Aufwachsen zu ermöglichen. </a:t>
            </a:r>
            <a:br>
              <a:rPr lang="de-DE" sz="1200" kern="1200">
                <a:solidFill>
                  <a:schemeClr val="tx1"/>
                </a:solidFill>
                <a:effectLst/>
                <a:latin typeface="+mn-lt"/>
                <a:ea typeface="+mn-ea"/>
                <a:cs typeface="+mn-cs"/>
              </a:rPr>
            </a:br>
            <a:endParaRPr lang="de-DE" sz="1200" kern="1200">
              <a:solidFill>
                <a:schemeClr val="tx1"/>
              </a:solidFill>
              <a:effectLst/>
              <a:latin typeface="+mn-lt"/>
              <a:ea typeface="+mn-ea"/>
              <a:cs typeface="+mn-cs"/>
            </a:endParaRPr>
          </a:p>
          <a:p>
            <a:endParaRPr lang="de-DE"/>
          </a:p>
        </p:txBody>
      </p:sp>
      <p:sp>
        <p:nvSpPr>
          <p:cNvPr id="4" name="Foliennummernplatzhalter 3">
            <a:extLst>
              <a:ext uri="{FF2B5EF4-FFF2-40B4-BE49-F238E27FC236}">
                <a16:creationId xmlns:a16="http://schemas.microsoft.com/office/drawing/2014/main" id="{5939ADF3-839C-D4C2-1530-0AF6719654DE}"/>
              </a:ext>
            </a:extLst>
          </p:cNvPr>
          <p:cNvSpPr>
            <a:spLocks noGrp="1"/>
          </p:cNvSpPr>
          <p:nvPr>
            <p:ph type="sldNum" sz="quarter" idx="5"/>
          </p:nvPr>
        </p:nvSpPr>
        <p:spPr/>
        <p:txBody>
          <a:bodyPr/>
          <a:lstStyle/>
          <a:p>
            <a:fld id="{E57BC203-2B9F-504E-9C0E-3AE129F2D9BA}" type="slidenum">
              <a:rPr lang="de-DE" smtClean="0"/>
              <a:t>8</a:t>
            </a:fld>
            <a:endParaRPr lang="de-DE"/>
          </a:p>
        </p:txBody>
      </p:sp>
    </p:spTree>
    <p:extLst>
      <p:ext uri="{BB962C8B-B14F-4D97-AF65-F5344CB8AC3E}">
        <p14:creationId xmlns:p14="http://schemas.microsoft.com/office/powerpoint/2010/main" val="321763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57BC203-2B9F-504E-9C0E-3AE129F2D9BA}" type="slidenum">
              <a:rPr lang="de-DE" smtClean="0"/>
              <a:t>9</a:t>
            </a:fld>
            <a:endParaRPr lang="de-DE"/>
          </a:p>
        </p:txBody>
      </p:sp>
    </p:spTree>
    <p:extLst>
      <p:ext uri="{BB962C8B-B14F-4D97-AF65-F5344CB8AC3E}">
        <p14:creationId xmlns:p14="http://schemas.microsoft.com/office/powerpoint/2010/main" val="104853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Alternativen für Untertitel je nach Kontext: </a:t>
            </a:r>
            <a:br>
              <a:rPr lang="de-DE" sz="1200" kern="1200">
                <a:solidFill>
                  <a:schemeClr val="tx1"/>
                </a:solidFill>
                <a:effectLst/>
                <a:latin typeface="+mn-lt"/>
                <a:ea typeface="+mn-ea"/>
                <a:cs typeface="+mn-cs"/>
              </a:rPr>
            </a:b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Papilio setzt auf die doppelte Strategie der GKV: Schutzfaktoren stärken, Risikofaktoren senken</a:t>
            </a:r>
          </a:p>
          <a:p>
            <a:br>
              <a:rPr lang="de-DE"/>
            </a:br>
            <a:endParaRPr lang="de-DE"/>
          </a:p>
        </p:txBody>
      </p:sp>
      <p:sp>
        <p:nvSpPr>
          <p:cNvPr id="4" name="Foliennummernplatzhalter 3"/>
          <p:cNvSpPr>
            <a:spLocks noGrp="1"/>
          </p:cNvSpPr>
          <p:nvPr>
            <p:ph type="sldNum" sz="quarter" idx="5"/>
          </p:nvPr>
        </p:nvSpPr>
        <p:spPr/>
        <p:txBody>
          <a:bodyPr/>
          <a:lstStyle/>
          <a:p>
            <a:fld id="{E57BC203-2B9F-504E-9C0E-3AE129F2D9BA}" type="slidenum">
              <a:rPr lang="de-DE" smtClean="0"/>
              <a:t>10</a:t>
            </a:fld>
            <a:endParaRPr lang="de-DE"/>
          </a:p>
        </p:txBody>
      </p:sp>
    </p:spTree>
    <p:extLst>
      <p:ext uri="{BB962C8B-B14F-4D97-AF65-F5344CB8AC3E}">
        <p14:creationId xmlns:p14="http://schemas.microsoft.com/office/powerpoint/2010/main" val="1008555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BB76-B250-78D8-51E0-F807904865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2C24014-073A-8BF9-70A4-BA332A93645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D0CEB9D-26E3-9F7A-A632-A2B81B1A12A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AEA47780-8C7B-2325-0902-B4D79932A596}"/>
              </a:ext>
            </a:extLst>
          </p:cNvPr>
          <p:cNvSpPr>
            <a:spLocks noGrp="1"/>
          </p:cNvSpPr>
          <p:nvPr>
            <p:ph type="sldNum" sz="quarter" idx="5"/>
          </p:nvPr>
        </p:nvSpPr>
        <p:spPr/>
        <p:txBody>
          <a:bodyPr/>
          <a:lstStyle/>
          <a:p>
            <a:fld id="{E57BC203-2B9F-504E-9C0E-3AE129F2D9BA}" type="slidenum">
              <a:rPr lang="de-DE" smtClean="0"/>
              <a:t>11</a:t>
            </a:fld>
            <a:endParaRPr lang="de-DE"/>
          </a:p>
        </p:txBody>
      </p:sp>
    </p:spTree>
    <p:extLst>
      <p:ext uri="{BB962C8B-B14F-4D97-AF65-F5344CB8AC3E}">
        <p14:creationId xmlns:p14="http://schemas.microsoft.com/office/powerpoint/2010/main" val="1212428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FAB1A3C2-65E1-7BF4-8A66-DB6DAB71012A}"/>
              </a:ext>
            </a:extLst>
          </p:cNvPr>
          <p:cNvSpPr>
            <a:spLocks noGrp="1"/>
          </p:cNvSpPr>
          <p:nvPr>
            <p:ph type="pic" sz="quarter" idx="14"/>
          </p:nvPr>
        </p:nvSpPr>
        <p:spPr>
          <a:xfrm>
            <a:off x="0" y="0"/>
            <a:ext cx="12192000" cy="6858000"/>
          </a:xfrm>
          <a:prstGeom prst="rect">
            <a:avLst/>
          </a:prstGeom>
        </p:spPr>
        <p:txBody>
          <a:bodyPr/>
          <a:lstStyle/>
          <a:p>
            <a:endParaRPr lang="de-DE"/>
          </a:p>
        </p:txBody>
      </p:sp>
      <p:sp>
        <p:nvSpPr>
          <p:cNvPr id="8" name="Abgerundetes Rechteck 7">
            <a:extLst>
              <a:ext uri="{FF2B5EF4-FFF2-40B4-BE49-F238E27FC236}">
                <a16:creationId xmlns:a16="http://schemas.microsoft.com/office/drawing/2014/main" id="{4F20A688-5B70-739A-6657-A1DDFE7F26A3}"/>
              </a:ext>
            </a:extLst>
          </p:cNvPr>
          <p:cNvSpPr/>
          <p:nvPr userDrawn="1"/>
        </p:nvSpPr>
        <p:spPr>
          <a:xfrm>
            <a:off x="335076" y="692259"/>
            <a:ext cx="3991826" cy="5829672"/>
          </a:xfrm>
          <a:prstGeom prst="roundRect">
            <a:avLst>
              <a:gd name="adj" fmla="val 21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43D1B8-7162-C8B4-3B51-4A649086C01C}"/>
              </a:ext>
            </a:extLst>
          </p:cNvPr>
          <p:cNvSpPr>
            <a:spLocks noGrp="1"/>
          </p:cNvSpPr>
          <p:nvPr>
            <p:ph type="ctrTitle" hasCustomPrompt="1"/>
          </p:nvPr>
        </p:nvSpPr>
        <p:spPr>
          <a:xfrm>
            <a:off x="566704" y="999267"/>
            <a:ext cx="3585080" cy="1061581"/>
          </a:xfrm>
          <a:prstGeom prst="rect">
            <a:avLst/>
          </a:prstGeom>
        </p:spPr>
        <p:txBody>
          <a:bodyPr lIns="0" anchor="t"/>
          <a:lstStyle>
            <a:lvl1pPr algn="l">
              <a:lnSpc>
                <a:spcPct val="70000"/>
              </a:lnSpc>
              <a:defRPr sz="3200"/>
            </a:lvl1pPr>
          </a:lstStyle>
          <a:p>
            <a:r>
              <a:rPr lang="de-DE"/>
              <a:t>Gesunde Kinder. </a:t>
            </a:r>
            <a:br>
              <a:rPr lang="de-DE"/>
            </a:br>
            <a:r>
              <a:rPr lang="de-DE"/>
              <a:t>Gesunde Kommune.</a:t>
            </a:r>
            <a:br>
              <a:rPr lang="de-DE"/>
            </a:br>
            <a:r>
              <a:rPr lang="de-DE"/>
              <a:t>Gesunde Zukunft.</a:t>
            </a:r>
          </a:p>
        </p:txBody>
      </p:sp>
      <p:sp>
        <p:nvSpPr>
          <p:cNvPr id="3" name="Untertitel 2">
            <a:extLst>
              <a:ext uri="{FF2B5EF4-FFF2-40B4-BE49-F238E27FC236}">
                <a16:creationId xmlns:a16="http://schemas.microsoft.com/office/drawing/2014/main" id="{D12AF391-DD1D-DD86-B038-570EF9FF54C9}"/>
              </a:ext>
            </a:extLst>
          </p:cNvPr>
          <p:cNvSpPr>
            <a:spLocks noGrp="1"/>
          </p:cNvSpPr>
          <p:nvPr>
            <p:ph type="subTitle" idx="1"/>
          </p:nvPr>
        </p:nvSpPr>
        <p:spPr>
          <a:xfrm>
            <a:off x="566738" y="2276873"/>
            <a:ext cx="3663950" cy="2664296"/>
          </a:xfrm>
          <a:prstGeom prst="rect">
            <a:avLst/>
          </a:prstGeom>
        </p:spPr>
        <p:txBody>
          <a:bodyPr lIns="0"/>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descr="Ein Bild, das Blume, gelb enthält.&#10;&#10;KI-generierte Inhalte können fehlerhaft sein.">
            <a:extLst>
              <a:ext uri="{FF2B5EF4-FFF2-40B4-BE49-F238E27FC236}">
                <a16:creationId xmlns:a16="http://schemas.microsoft.com/office/drawing/2014/main" id="{663694E0-79F7-B7AF-98EB-47826428A4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6704" y="5805264"/>
            <a:ext cx="1309732" cy="501475"/>
          </a:xfrm>
          <a:prstGeom prst="rect">
            <a:avLst/>
          </a:prstGeom>
        </p:spPr>
      </p:pic>
    </p:spTree>
    <p:extLst>
      <p:ext uri="{BB962C8B-B14F-4D97-AF65-F5344CB8AC3E}">
        <p14:creationId xmlns:p14="http://schemas.microsoft.com/office/powerpoint/2010/main" val="240722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0F21BE71-6375-E4ED-CA9A-E45EADB9D6EA}"/>
              </a:ext>
            </a:extLst>
          </p:cNvPr>
          <p:cNvSpPr/>
          <p:nvPr userDrawn="1"/>
        </p:nvSpPr>
        <p:spPr>
          <a:xfrm>
            <a:off x="0" y="1341438"/>
            <a:ext cx="12192000" cy="5516562"/>
          </a:xfrm>
          <a:prstGeom prst="rect">
            <a:avLst/>
          </a:prstGeom>
          <a:solidFill>
            <a:srgbClr val="CEE6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43D1B8-7162-C8B4-3B51-4A649086C01C}"/>
              </a:ext>
            </a:extLst>
          </p:cNvPr>
          <p:cNvSpPr>
            <a:spLocks noGrp="1"/>
          </p:cNvSpPr>
          <p:nvPr>
            <p:ph type="ctrTitle"/>
          </p:nvPr>
        </p:nvSpPr>
        <p:spPr>
          <a:xfrm>
            <a:off x="335360" y="608129"/>
            <a:ext cx="9144000" cy="733309"/>
          </a:xfrm>
          <a:prstGeom prst="rect">
            <a:avLst/>
          </a:prstGeom>
        </p:spPr>
        <p:txBody>
          <a:bodyPr lIns="0" anchor="t"/>
          <a:lstStyle>
            <a:lvl1pPr algn="l">
              <a:defRPr sz="4000"/>
            </a:lvl1pPr>
          </a:lstStyle>
          <a:p>
            <a:r>
              <a:rPr lang="de-DE"/>
              <a:t>Mastertitelformat bearbeiten</a:t>
            </a:r>
          </a:p>
        </p:txBody>
      </p:sp>
      <p:sp>
        <p:nvSpPr>
          <p:cNvPr id="3" name="Untertitel 2">
            <a:extLst>
              <a:ext uri="{FF2B5EF4-FFF2-40B4-BE49-F238E27FC236}">
                <a16:creationId xmlns:a16="http://schemas.microsoft.com/office/drawing/2014/main" id="{D12AF391-DD1D-DD86-B038-570EF9FF54C9}"/>
              </a:ext>
            </a:extLst>
          </p:cNvPr>
          <p:cNvSpPr>
            <a:spLocks noGrp="1"/>
          </p:cNvSpPr>
          <p:nvPr>
            <p:ph type="subTitle" idx="1"/>
          </p:nvPr>
        </p:nvSpPr>
        <p:spPr>
          <a:xfrm>
            <a:off x="334964" y="1635516"/>
            <a:ext cx="3663950" cy="4966499"/>
          </a:xfrm>
          <a:prstGeom prst="rect">
            <a:avLst/>
          </a:prstGeom>
        </p:spPr>
        <p:txBody>
          <a:bodyPr lIns="0"/>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 name="Foliennummernplatzhalter 5">
            <a:extLst>
              <a:ext uri="{FF2B5EF4-FFF2-40B4-BE49-F238E27FC236}">
                <a16:creationId xmlns:a16="http://schemas.microsoft.com/office/drawing/2014/main" id="{894920F5-31D6-F657-612F-5A345FFBD741}"/>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‹Nr.›</a:t>
            </a:fld>
            <a:endParaRPr lang="de-DE"/>
          </a:p>
        </p:txBody>
      </p:sp>
      <p:sp>
        <p:nvSpPr>
          <p:cNvPr id="9" name="Textplatzhalter 8">
            <a:extLst>
              <a:ext uri="{FF2B5EF4-FFF2-40B4-BE49-F238E27FC236}">
                <a16:creationId xmlns:a16="http://schemas.microsoft.com/office/drawing/2014/main" id="{F808B9A3-543F-C182-9711-B46979253998}"/>
              </a:ext>
            </a:extLst>
          </p:cNvPr>
          <p:cNvSpPr>
            <a:spLocks noGrp="1"/>
          </p:cNvSpPr>
          <p:nvPr>
            <p:ph type="body" sz="quarter" idx="13" hasCustomPrompt="1"/>
          </p:nvPr>
        </p:nvSpPr>
        <p:spPr>
          <a:xfrm>
            <a:off x="351663" y="328720"/>
            <a:ext cx="5743575" cy="363538"/>
          </a:xfrm>
          <a:prstGeom prst="rect">
            <a:avLst/>
          </a:prstGeom>
        </p:spPr>
        <p:txBody>
          <a:bodyPr lIns="0"/>
          <a:lstStyle>
            <a:lvl1pPr marL="0" indent="0">
              <a:buFontTx/>
              <a:buNone/>
              <a:defRPr/>
            </a:lvl1pPr>
          </a:lstStyle>
          <a:p>
            <a:pPr lvl="0"/>
            <a:r>
              <a:rPr lang="de-DE"/>
              <a:t>MASTERTEXTFORMAT BEARBEITEN</a:t>
            </a:r>
          </a:p>
        </p:txBody>
      </p:sp>
    </p:spTree>
    <p:extLst>
      <p:ext uri="{BB962C8B-B14F-4D97-AF65-F5344CB8AC3E}">
        <p14:creationId xmlns:p14="http://schemas.microsoft.com/office/powerpoint/2010/main" val="403073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D8AC1BF-BF98-BCF8-6642-C207F5841850}"/>
              </a:ext>
            </a:extLst>
          </p:cNvPr>
          <p:cNvSpPr/>
          <p:nvPr userDrawn="1"/>
        </p:nvSpPr>
        <p:spPr>
          <a:xfrm>
            <a:off x="0" y="1772816"/>
            <a:ext cx="12192000" cy="5085184"/>
          </a:xfrm>
          <a:prstGeom prst="rect">
            <a:avLst/>
          </a:prstGeom>
          <a:solidFill>
            <a:srgbClr val="CEE6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43D1B8-7162-C8B4-3B51-4A649086C01C}"/>
              </a:ext>
            </a:extLst>
          </p:cNvPr>
          <p:cNvSpPr>
            <a:spLocks noGrp="1"/>
          </p:cNvSpPr>
          <p:nvPr>
            <p:ph type="ctrTitle" hasCustomPrompt="1"/>
          </p:nvPr>
        </p:nvSpPr>
        <p:spPr>
          <a:xfrm>
            <a:off x="334963" y="645401"/>
            <a:ext cx="9524999" cy="975445"/>
          </a:xfrm>
          <a:prstGeom prst="rect">
            <a:avLst/>
          </a:prstGeom>
        </p:spPr>
        <p:txBody>
          <a:bodyPr lIns="0" anchor="t"/>
          <a:lstStyle>
            <a:lvl1pPr algn="l">
              <a:lnSpc>
                <a:spcPct val="80000"/>
              </a:lnSpc>
              <a:defRPr sz="4000"/>
            </a:lvl1pPr>
          </a:lstStyle>
          <a:p>
            <a:r>
              <a:rPr lang="de-DE"/>
              <a:t>Mastertitelformat </a:t>
            </a:r>
            <a:br>
              <a:rPr lang="de-DE"/>
            </a:br>
            <a:r>
              <a:rPr lang="de-DE"/>
              <a:t>bearbeiten</a:t>
            </a:r>
          </a:p>
        </p:txBody>
      </p:sp>
      <p:sp>
        <p:nvSpPr>
          <p:cNvPr id="3" name="Untertitel 2">
            <a:extLst>
              <a:ext uri="{FF2B5EF4-FFF2-40B4-BE49-F238E27FC236}">
                <a16:creationId xmlns:a16="http://schemas.microsoft.com/office/drawing/2014/main" id="{D12AF391-DD1D-DD86-B038-570EF9FF54C9}"/>
              </a:ext>
            </a:extLst>
          </p:cNvPr>
          <p:cNvSpPr>
            <a:spLocks noGrp="1"/>
          </p:cNvSpPr>
          <p:nvPr>
            <p:ph type="subTitle" idx="1"/>
          </p:nvPr>
        </p:nvSpPr>
        <p:spPr>
          <a:xfrm>
            <a:off x="334964" y="2060848"/>
            <a:ext cx="3663950" cy="4451077"/>
          </a:xfrm>
          <a:prstGeom prst="rect">
            <a:avLst/>
          </a:prstGeom>
        </p:spPr>
        <p:txBody>
          <a:bodyPr lIns="0"/>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 name="Foliennummernplatzhalter 5">
            <a:extLst>
              <a:ext uri="{FF2B5EF4-FFF2-40B4-BE49-F238E27FC236}">
                <a16:creationId xmlns:a16="http://schemas.microsoft.com/office/drawing/2014/main" id="{894920F5-31D6-F657-612F-5A345FFBD741}"/>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‹Nr.›</a:t>
            </a:fld>
            <a:endParaRPr lang="de-DE"/>
          </a:p>
        </p:txBody>
      </p:sp>
      <p:sp>
        <p:nvSpPr>
          <p:cNvPr id="9" name="Textplatzhalter 8">
            <a:extLst>
              <a:ext uri="{FF2B5EF4-FFF2-40B4-BE49-F238E27FC236}">
                <a16:creationId xmlns:a16="http://schemas.microsoft.com/office/drawing/2014/main" id="{F808B9A3-543F-C182-9711-B46979253998}"/>
              </a:ext>
            </a:extLst>
          </p:cNvPr>
          <p:cNvSpPr>
            <a:spLocks noGrp="1"/>
          </p:cNvSpPr>
          <p:nvPr>
            <p:ph type="body" sz="quarter" idx="13" hasCustomPrompt="1"/>
          </p:nvPr>
        </p:nvSpPr>
        <p:spPr>
          <a:xfrm>
            <a:off x="351663" y="328720"/>
            <a:ext cx="5743575" cy="363538"/>
          </a:xfrm>
          <a:prstGeom prst="rect">
            <a:avLst/>
          </a:prstGeom>
        </p:spPr>
        <p:txBody>
          <a:bodyPr lIns="0"/>
          <a:lstStyle>
            <a:lvl1pPr marL="0" indent="0">
              <a:buFontTx/>
              <a:buNone/>
              <a:defRPr/>
            </a:lvl1pPr>
          </a:lstStyle>
          <a:p>
            <a:pPr lvl="0"/>
            <a:r>
              <a:rPr lang="de-DE"/>
              <a:t>MASTERTEXTFORMAT BEARBEITEN</a:t>
            </a:r>
          </a:p>
        </p:txBody>
      </p:sp>
    </p:spTree>
    <p:extLst>
      <p:ext uri="{BB962C8B-B14F-4D97-AF65-F5344CB8AC3E}">
        <p14:creationId xmlns:p14="http://schemas.microsoft.com/office/powerpoint/2010/main" val="319664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0971337D-F26B-130D-AAD8-C56A5AD5C86B}"/>
              </a:ext>
            </a:extLst>
          </p:cNvPr>
          <p:cNvSpPr/>
          <p:nvPr userDrawn="1"/>
        </p:nvSpPr>
        <p:spPr>
          <a:xfrm>
            <a:off x="0" y="1341438"/>
            <a:ext cx="12192000" cy="5516562"/>
          </a:xfrm>
          <a:prstGeom prst="rect">
            <a:avLst/>
          </a:prstGeom>
          <a:solidFill>
            <a:srgbClr val="CEE6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43D1B8-7162-C8B4-3B51-4A649086C01C}"/>
              </a:ext>
            </a:extLst>
          </p:cNvPr>
          <p:cNvSpPr>
            <a:spLocks noGrp="1"/>
          </p:cNvSpPr>
          <p:nvPr>
            <p:ph type="ctrTitle"/>
          </p:nvPr>
        </p:nvSpPr>
        <p:spPr>
          <a:xfrm>
            <a:off x="335360" y="608129"/>
            <a:ext cx="9144000" cy="733309"/>
          </a:xfrm>
          <a:prstGeom prst="rect">
            <a:avLst/>
          </a:prstGeom>
        </p:spPr>
        <p:txBody>
          <a:bodyPr lIns="0" anchor="t"/>
          <a:lstStyle>
            <a:lvl1pPr algn="l">
              <a:defRPr sz="4000"/>
            </a:lvl1pPr>
          </a:lstStyle>
          <a:p>
            <a:r>
              <a:rPr lang="de-DE"/>
              <a:t>Mastertitelformat bearbeiten</a:t>
            </a:r>
          </a:p>
        </p:txBody>
      </p:sp>
      <p:sp>
        <p:nvSpPr>
          <p:cNvPr id="3" name="Untertitel 2">
            <a:extLst>
              <a:ext uri="{FF2B5EF4-FFF2-40B4-BE49-F238E27FC236}">
                <a16:creationId xmlns:a16="http://schemas.microsoft.com/office/drawing/2014/main" id="{D12AF391-DD1D-DD86-B038-570EF9FF54C9}"/>
              </a:ext>
            </a:extLst>
          </p:cNvPr>
          <p:cNvSpPr>
            <a:spLocks noGrp="1"/>
          </p:cNvSpPr>
          <p:nvPr>
            <p:ph type="subTitle" idx="1"/>
          </p:nvPr>
        </p:nvSpPr>
        <p:spPr>
          <a:xfrm>
            <a:off x="334964" y="1635516"/>
            <a:ext cx="3663950" cy="4876409"/>
          </a:xfrm>
          <a:prstGeom prst="rect">
            <a:avLst/>
          </a:prstGeom>
        </p:spPr>
        <p:txBody>
          <a:bodyPr lIns="0"/>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 name="Foliennummernplatzhalter 5">
            <a:extLst>
              <a:ext uri="{FF2B5EF4-FFF2-40B4-BE49-F238E27FC236}">
                <a16:creationId xmlns:a16="http://schemas.microsoft.com/office/drawing/2014/main" id="{894920F5-31D6-F657-612F-5A345FFBD741}"/>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‹Nr.›</a:t>
            </a:fld>
            <a:endParaRPr lang="de-DE"/>
          </a:p>
        </p:txBody>
      </p:sp>
      <p:sp>
        <p:nvSpPr>
          <p:cNvPr id="9" name="Textplatzhalter 8">
            <a:extLst>
              <a:ext uri="{FF2B5EF4-FFF2-40B4-BE49-F238E27FC236}">
                <a16:creationId xmlns:a16="http://schemas.microsoft.com/office/drawing/2014/main" id="{F808B9A3-543F-C182-9711-B46979253998}"/>
              </a:ext>
            </a:extLst>
          </p:cNvPr>
          <p:cNvSpPr>
            <a:spLocks noGrp="1"/>
          </p:cNvSpPr>
          <p:nvPr>
            <p:ph type="body" sz="quarter" idx="13" hasCustomPrompt="1"/>
          </p:nvPr>
        </p:nvSpPr>
        <p:spPr>
          <a:xfrm>
            <a:off x="351663" y="328720"/>
            <a:ext cx="5743575" cy="363538"/>
          </a:xfrm>
          <a:prstGeom prst="rect">
            <a:avLst/>
          </a:prstGeom>
        </p:spPr>
        <p:txBody>
          <a:bodyPr lIns="0"/>
          <a:lstStyle>
            <a:lvl1pPr marL="0" indent="0">
              <a:buFontTx/>
              <a:buNone/>
              <a:defRPr/>
            </a:lvl1pPr>
          </a:lstStyle>
          <a:p>
            <a:pPr lvl="0"/>
            <a:r>
              <a:rPr lang="de-DE"/>
              <a:t>MASTERTEXTFORMAT BEARBEITEN</a:t>
            </a:r>
          </a:p>
        </p:txBody>
      </p:sp>
      <p:sp>
        <p:nvSpPr>
          <p:cNvPr id="8" name="Textplatzhalter 7">
            <a:extLst>
              <a:ext uri="{FF2B5EF4-FFF2-40B4-BE49-F238E27FC236}">
                <a16:creationId xmlns:a16="http://schemas.microsoft.com/office/drawing/2014/main" id="{4F64D0D6-27A0-92C9-0072-1110F3579E1B}"/>
              </a:ext>
            </a:extLst>
          </p:cNvPr>
          <p:cNvSpPr>
            <a:spLocks noGrp="1"/>
          </p:cNvSpPr>
          <p:nvPr>
            <p:ph type="body" sz="quarter" idx="15"/>
          </p:nvPr>
        </p:nvSpPr>
        <p:spPr>
          <a:xfrm>
            <a:off x="4248150" y="1635125"/>
            <a:ext cx="3663950" cy="4876800"/>
          </a:xfrm>
          <a:prstGeom prst="rect">
            <a:avLst/>
          </a:prstGeom>
        </p:spPr>
        <p:txBody>
          <a:bodyPr/>
          <a:lstStyle>
            <a:lvl1pPr marL="0" indent="0">
              <a:buFontTx/>
              <a:buNone/>
              <a:defRPr/>
            </a:lvl1pPr>
          </a:lstStyle>
          <a:p>
            <a:pPr lvl="0"/>
            <a:r>
              <a:rPr lang="de-DE"/>
              <a:t>Mastertextformat bearbeiten</a:t>
            </a:r>
          </a:p>
        </p:txBody>
      </p:sp>
    </p:spTree>
    <p:extLst>
      <p:ext uri="{BB962C8B-B14F-4D97-AF65-F5344CB8AC3E}">
        <p14:creationId xmlns:p14="http://schemas.microsoft.com/office/powerpoint/2010/main" val="365343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DA4BB84-0810-D8A0-0D10-833B14A1DFED}"/>
              </a:ext>
            </a:extLst>
          </p:cNvPr>
          <p:cNvSpPr/>
          <p:nvPr userDrawn="1"/>
        </p:nvSpPr>
        <p:spPr>
          <a:xfrm>
            <a:off x="0" y="1341438"/>
            <a:ext cx="12192000" cy="5516562"/>
          </a:xfrm>
          <a:prstGeom prst="rect">
            <a:avLst/>
          </a:prstGeom>
          <a:solidFill>
            <a:srgbClr val="CEE6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43D1B8-7162-C8B4-3B51-4A649086C01C}"/>
              </a:ext>
            </a:extLst>
          </p:cNvPr>
          <p:cNvSpPr>
            <a:spLocks noGrp="1"/>
          </p:cNvSpPr>
          <p:nvPr>
            <p:ph type="ctrTitle"/>
          </p:nvPr>
        </p:nvSpPr>
        <p:spPr>
          <a:xfrm>
            <a:off x="335360" y="608129"/>
            <a:ext cx="9144000" cy="733309"/>
          </a:xfrm>
          <a:prstGeom prst="rect">
            <a:avLst/>
          </a:prstGeom>
        </p:spPr>
        <p:txBody>
          <a:bodyPr lIns="0" anchor="t"/>
          <a:lstStyle>
            <a:lvl1pPr algn="l">
              <a:defRPr sz="4000"/>
            </a:lvl1pPr>
          </a:lstStyle>
          <a:p>
            <a:r>
              <a:rPr lang="de-DE"/>
              <a:t>Mastertitelformat bearbeiten</a:t>
            </a:r>
          </a:p>
        </p:txBody>
      </p:sp>
      <p:sp>
        <p:nvSpPr>
          <p:cNvPr id="3" name="Untertitel 2">
            <a:extLst>
              <a:ext uri="{FF2B5EF4-FFF2-40B4-BE49-F238E27FC236}">
                <a16:creationId xmlns:a16="http://schemas.microsoft.com/office/drawing/2014/main" id="{D12AF391-DD1D-DD86-B038-570EF9FF54C9}"/>
              </a:ext>
            </a:extLst>
          </p:cNvPr>
          <p:cNvSpPr>
            <a:spLocks noGrp="1"/>
          </p:cNvSpPr>
          <p:nvPr>
            <p:ph type="subTitle" idx="1"/>
          </p:nvPr>
        </p:nvSpPr>
        <p:spPr>
          <a:xfrm>
            <a:off x="8149192" y="1635516"/>
            <a:ext cx="3663950" cy="4876409"/>
          </a:xfrm>
          <a:prstGeom prst="rect">
            <a:avLst/>
          </a:prstGeom>
        </p:spPr>
        <p:txBody>
          <a:bodyPr lIns="0"/>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Textplatzhalter 8">
            <a:extLst>
              <a:ext uri="{FF2B5EF4-FFF2-40B4-BE49-F238E27FC236}">
                <a16:creationId xmlns:a16="http://schemas.microsoft.com/office/drawing/2014/main" id="{F808B9A3-543F-C182-9711-B46979253998}"/>
              </a:ext>
            </a:extLst>
          </p:cNvPr>
          <p:cNvSpPr>
            <a:spLocks noGrp="1"/>
          </p:cNvSpPr>
          <p:nvPr>
            <p:ph type="body" sz="quarter" idx="13" hasCustomPrompt="1"/>
          </p:nvPr>
        </p:nvSpPr>
        <p:spPr>
          <a:xfrm>
            <a:off x="351663" y="328720"/>
            <a:ext cx="5743575" cy="363538"/>
          </a:xfrm>
          <a:prstGeom prst="rect">
            <a:avLst/>
          </a:prstGeom>
        </p:spPr>
        <p:txBody>
          <a:bodyPr lIns="0"/>
          <a:lstStyle>
            <a:lvl1pPr marL="0" indent="0">
              <a:buFontTx/>
              <a:buNone/>
              <a:defRPr/>
            </a:lvl1pPr>
          </a:lstStyle>
          <a:p>
            <a:pPr lvl="0"/>
            <a:r>
              <a:rPr lang="de-DE"/>
              <a:t>MASTERTEXTFORMAT BEARBEITEN</a:t>
            </a:r>
          </a:p>
        </p:txBody>
      </p:sp>
      <p:sp>
        <p:nvSpPr>
          <p:cNvPr id="6" name="Foliennummernplatzhalter 5">
            <a:extLst>
              <a:ext uri="{FF2B5EF4-FFF2-40B4-BE49-F238E27FC236}">
                <a16:creationId xmlns:a16="http://schemas.microsoft.com/office/drawing/2014/main" id="{894920F5-31D6-F657-612F-5A345FFBD741}"/>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‹Nr.›</a:t>
            </a:fld>
            <a:endParaRPr lang="de-DE"/>
          </a:p>
        </p:txBody>
      </p:sp>
    </p:spTree>
    <p:extLst>
      <p:ext uri="{BB962C8B-B14F-4D97-AF65-F5344CB8AC3E}">
        <p14:creationId xmlns:p14="http://schemas.microsoft.com/office/powerpoint/2010/main" val="36650649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descr="Ein Bild, das Blume, gelb enthält.&#10;&#10;KI-generierte Inhalte können fehlerhaft sein.">
            <a:extLst>
              <a:ext uri="{FF2B5EF4-FFF2-40B4-BE49-F238E27FC236}">
                <a16:creationId xmlns:a16="http://schemas.microsoft.com/office/drawing/2014/main" id="{AEC119E2-9D1C-7CBA-9B4D-79BAFF53004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932346" y="194676"/>
            <a:ext cx="1052508" cy="402988"/>
          </a:xfrm>
          <a:prstGeom prst="rect">
            <a:avLst/>
          </a:prstGeom>
        </p:spPr>
      </p:pic>
      <p:sp>
        <p:nvSpPr>
          <p:cNvPr id="6" name="Foliennummernplatzhalter 5">
            <a:extLst>
              <a:ext uri="{FF2B5EF4-FFF2-40B4-BE49-F238E27FC236}">
                <a16:creationId xmlns:a16="http://schemas.microsoft.com/office/drawing/2014/main" id="{C03871D9-04E2-0EFA-0D37-B07F58066A36}"/>
              </a:ext>
            </a:extLst>
          </p:cNvPr>
          <p:cNvSpPr>
            <a:spLocks noGrp="1"/>
          </p:cNvSpPr>
          <p:nvPr>
            <p:ph type="sldNum" sz="quarter" idx="4"/>
          </p:nvPr>
        </p:nvSpPr>
        <p:spPr>
          <a:xfrm>
            <a:off x="10790438" y="6236053"/>
            <a:ext cx="1144480" cy="365125"/>
          </a:xfrm>
          <a:prstGeom prst="rect">
            <a:avLst/>
          </a:prstGeom>
        </p:spPr>
        <p:txBody>
          <a:bodyPr vert="horz" lIns="91440" tIns="45720" rIns="91440" bIns="45720" rtlCol="0" anchor="ctr"/>
          <a:lstStyle>
            <a:lvl1pPr algn="r">
              <a:defRPr sz="1400" b="0" i="0">
                <a:solidFill>
                  <a:srgbClr val="024089"/>
                </a:solidFill>
                <a:latin typeface="Legit Sans Soft" pitchFamily="2" charset="0"/>
              </a:defRPr>
            </a:lvl1pPr>
          </a:lstStyle>
          <a:p>
            <a:fld id="{7A22D01C-6BD7-1242-A6C6-F192DC35EFDD}" type="slidenum">
              <a:rPr lang="de-DE" smtClean="0"/>
              <a:pPr/>
              <a:t>‹Nr.›</a:t>
            </a:fld>
            <a:endParaRPr lang="de-DE"/>
          </a:p>
        </p:txBody>
      </p:sp>
    </p:spTree>
    <p:extLst>
      <p:ext uri="{BB962C8B-B14F-4D97-AF65-F5344CB8AC3E}">
        <p14:creationId xmlns:p14="http://schemas.microsoft.com/office/powerpoint/2010/main" val="1530725285"/>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1" r:id="rId4"/>
    <p:sldLayoutId id="2147483650" r:id="rId5"/>
  </p:sldLayoutIdLst>
  <p:txStyles>
    <p:titleStyle>
      <a:lvl1pPr algn="l" defTabSz="914400" rtl="0" eaLnBrk="1" latinLnBrk="0" hangingPunct="1">
        <a:lnSpc>
          <a:spcPct val="90000"/>
        </a:lnSpc>
        <a:spcBef>
          <a:spcPct val="0"/>
        </a:spcBef>
        <a:buNone/>
        <a:defRPr sz="3600" b="1" i="0" kern="1200">
          <a:solidFill>
            <a:srgbClr val="024089"/>
          </a:solidFill>
          <a:latin typeface="Legit Sans Soft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024089"/>
          </a:solidFill>
          <a:latin typeface="Legit Sans Sof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24089"/>
          </a:solidFill>
          <a:latin typeface="Legit Sans Sof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24089"/>
          </a:solidFill>
          <a:latin typeface="Legit Sans Sof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24089"/>
          </a:solidFill>
          <a:latin typeface="Legit Sans Sof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24089"/>
          </a:solidFill>
          <a:latin typeface="Legit Sans Sof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2665" userDrawn="1">
          <p15:clr>
            <a:srgbClr val="F26B43"/>
          </p15:clr>
        </p15:guide>
        <p15:guide id="3" pos="3752" userDrawn="1">
          <p15:clr>
            <a:srgbClr val="F26B43"/>
          </p15:clr>
        </p15:guide>
        <p15:guide id="4" pos="2519" userDrawn="1">
          <p15:clr>
            <a:srgbClr val="F26B43"/>
          </p15:clr>
        </p15:guide>
        <p15:guide id="5" pos="211" userDrawn="1">
          <p15:clr>
            <a:srgbClr val="F26B43"/>
          </p15:clr>
        </p15:guide>
        <p15:guide id="6" pos="3897" userDrawn="1">
          <p15:clr>
            <a:srgbClr val="F26B43"/>
          </p15:clr>
        </p15:guide>
        <p15:guide id="7" pos="4984" userDrawn="1">
          <p15:clr>
            <a:srgbClr val="F26B43"/>
          </p15:clr>
        </p15:guide>
        <p15:guide id="8" pos="5124" userDrawn="1">
          <p15:clr>
            <a:srgbClr val="F26B43"/>
          </p15:clr>
        </p15:guide>
        <p15:guide id="9" pos="7443" userDrawn="1">
          <p15:clr>
            <a:srgbClr val="F26B43"/>
          </p15:clr>
        </p15:guide>
        <p15:guide id="10" pos="6211" userDrawn="1">
          <p15:clr>
            <a:srgbClr val="F26B43"/>
          </p15:clr>
        </p15:guide>
        <p15:guide id="11" pos="6356" userDrawn="1">
          <p15:clr>
            <a:srgbClr val="F26B43"/>
          </p15:clr>
        </p15:guide>
        <p15:guide id="12" pos="1292" userDrawn="1">
          <p15:clr>
            <a:srgbClr val="F26B43"/>
          </p15:clr>
        </p15:guide>
        <p15:guide id="13" pos="1436" userDrawn="1">
          <p15:clr>
            <a:srgbClr val="F26B43"/>
          </p15:clr>
        </p15:guide>
        <p15:guide id="14" orient="horz" pos="4102" userDrawn="1">
          <p15:clr>
            <a:srgbClr val="F26B43"/>
          </p15:clr>
        </p15:guide>
        <p15:guide id="15"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felicitas.bernhardt@papilio.de" TargetMode="External"/><Relationship Id="rId5" Type="http://schemas.openxmlformats.org/officeDocument/2006/relationships/hyperlink" Target="mailto:stephanie.trinkl@papilio.de" TargetMode="External"/><Relationship Id="rId4" Type="http://schemas.openxmlformats.org/officeDocument/2006/relationships/hyperlink" Target="mailto:trainerinnenmanagement@papilio.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8.sv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8.sv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89D8DEBC-8EB2-9B19-9782-95F1D4AD06D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23853" y="-220906"/>
            <a:ext cx="12977442" cy="7299811"/>
          </a:xfrm>
        </p:spPr>
      </p:pic>
      <p:sp>
        <p:nvSpPr>
          <p:cNvPr id="7" name="Abgerundetes Rechteck 6">
            <a:extLst>
              <a:ext uri="{FF2B5EF4-FFF2-40B4-BE49-F238E27FC236}">
                <a16:creationId xmlns:a16="http://schemas.microsoft.com/office/drawing/2014/main" id="{EA91B192-1240-E536-B3DD-5F0637A23E02}"/>
              </a:ext>
            </a:extLst>
          </p:cNvPr>
          <p:cNvSpPr/>
          <p:nvPr/>
        </p:nvSpPr>
        <p:spPr>
          <a:xfrm>
            <a:off x="267382" y="346075"/>
            <a:ext cx="4881224" cy="6179269"/>
          </a:xfrm>
          <a:prstGeom prst="roundRect">
            <a:avLst>
              <a:gd name="adj" fmla="val 21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F4A1F5FE-9286-4CDE-DA5C-4EB9120FE7EE}"/>
              </a:ext>
            </a:extLst>
          </p:cNvPr>
          <p:cNvSpPr>
            <a:spLocks noGrp="1"/>
          </p:cNvSpPr>
          <p:nvPr>
            <p:ph type="ctrTitle"/>
          </p:nvPr>
        </p:nvSpPr>
        <p:spPr>
          <a:xfrm>
            <a:off x="335360" y="848543"/>
            <a:ext cx="4881224" cy="4436668"/>
          </a:xfrm>
        </p:spPr>
        <p:txBody>
          <a:bodyPr/>
          <a:lstStyle/>
          <a:p>
            <a:pPr algn="ctr">
              <a:lnSpc>
                <a:spcPct val="100000"/>
              </a:lnSpc>
            </a:pPr>
            <a:r>
              <a:rPr lang="de-DE">
                <a:latin typeface="Legit Sans Soft" panose="00000500000000000000" pitchFamily="50" charset="0"/>
              </a:rPr>
              <a:t>„Ich sehe Dich, wie Du bist“ – Papilio im Einklang mit der Differenz</a:t>
            </a:r>
            <a:br>
              <a:rPr lang="de-DE"/>
            </a:br>
            <a:br>
              <a:rPr lang="de-DE"/>
            </a:br>
            <a:r>
              <a:rPr lang="de-DE" sz="2200" b="0">
                <a:latin typeface="Legit Sans Soft" panose="00000500000000000000" pitchFamily="50" charset="0"/>
              </a:rPr>
              <a:t>Trainer*innen-QV </a:t>
            </a:r>
            <a:br>
              <a:rPr lang="de-DE" sz="2200" b="0">
                <a:latin typeface="Legit Sans Soft" panose="00000500000000000000" pitchFamily="50" charset="0"/>
              </a:rPr>
            </a:br>
            <a:r>
              <a:rPr lang="de-DE" sz="2200" b="0">
                <a:latin typeface="Legit Sans Soft" panose="00000500000000000000" pitchFamily="50" charset="0"/>
              </a:rPr>
              <a:t>am 20./21. November 2025 </a:t>
            </a:r>
            <a:br>
              <a:rPr lang="de-DE" sz="2200" b="0">
                <a:latin typeface="Legit Sans Soft" panose="00000500000000000000" pitchFamily="50" charset="0"/>
              </a:rPr>
            </a:br>
            <a:r>
              <a:rPr lang="de-DE" sz="2200" b="0">
                <a:latin typeface="Legit Sans Soft" panose="00000500000000000000" pitchFamily="50" charset="0"/>
              </a:rPr>
              <a:t>in Limburg a. d. Lahn</a:t>
            </a:r>
            <a:br>
              <a:rPr lang="de-DE" sz="2200" b="0">
                <a:latin typeface="Legit Sans Soft" panose="00000500000000000000" pitchFamily="50" charset="0"/>
              </a:rPr>
            </a:br>
            <a:br>
              <a:rPr lang="de-DE" sz="2200" b="0">
                <a:latin typeface="Legit Sans Soft" panose="00000500000000000000" pitchFamily="50" charset="0"/>
              </a:rPr>
            </a:br>
            <a:br>
              <a:rPr lang="de-DE" sz="2200" b="0">
                <a:latin typeface="Legit Sans Soft" panose="00000500000000000000" pitchFamily="50" charset="0"/>
              </a:rPr>
            </a:br>
            <a:endParaRPr lang="de-DE" sz="2200"/>
          </a:p>
        </p:txBody>
      </p:sp>
      <p:pic>
        <p:nvPicPr>
          <p:cNvPr id="2" name="Grafik 1" descr="Ein Bild, das Text, Schrift, Logo, Visitenkarte enthält.&#10;&#10;KI-generierte Inhalte können fehlerhaft sein.">
            <a:extLst>
              <a:ext uri="{FF2B5EF4-FFF2-40B4-BE49-F238E27FC236}">
                <a16:creationId xmlns:a16="http://schemas.microsoft.com/office/drawing/2014/main" id="{B174FA54-90C4-FE3A-72D9-FD6A3D8296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700" y="5615773"/>
            <a:ext cx="2683976" cy="738887"/>
          </a:xfrm>
          <a:prstGeom prst="rect">
            <a:avLst/>
          </a:prstGeom>
        </p:spPr>
      </p:pic>
      <p:pic>
        <p:nvPicPr>
          <p:cNvPr id="4" name="Grafik 3" descr="Ein Bild, das Schrift, Text, Grafiken, Logo enthält.&#10;&#10;KI-generierte Inhalte können fehlerhaft sein.">
            <a:extLst>
              <a:ext uri="{FF2B5EF4-FFF2-40B4-BE49-F238E27FC236}">
                <a16:creationId xmlns:a16="http://schemas.microsoft.com/office/drawing/2014/main" id="{A25BA3E3-388D-F5E2-556A-5E62B8B6A6B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43370" y="5787679"/>
            <a:ext cx="1728494" cy="455939"/>
          </a:xfrm>
          <a:prstGeom prst="rect">
            <a:avLst/>
          </a:prstGeom>
          <a:noFill/>
          <a:ln>
            <a:noFill/>
          </a:ln>
        </p:spPr>
      </p:pic>
    </p:spTree>
    <p:extLst>
      <p:ext uri="{BB962C8B-B14F-4D97-AF65-F5344CB8AC3E}">
        <p14:creationId xmlns:p14="http://schemas.microsoft.com/office/powerpoint/2010/main" val="63023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65967-DA7B-7C3C-CDA3-1DB95774E0B0}"/>
              </a:ext>
            </a:extLst>
          </p:cNvPr>
          <p:cNvSpPr>
            <a:spLocks noGrp="1"/>
          </p:cNvSpPr>
          <p:nvPr>
            <p:ph type="ctrTitle"/>
          </p:nvPr>
        </p:nvSpPr>
        <p:spPr>
          <a:xfrm>
            <a:off x="335359" y="608129"/>
            <a:ext cx="11232753" cy="733309"/>
          </a:xfrm>
        </p:spPr>
        <p:txBody>
          <a:bodyPr/>
          <a:lstStyle/>
          <a:p>
            <a:pPr>
              <a:spcBef>
                <a:spcPts val="600"/>
              </a:spcBef>
              <a:spcAft>
                <a:spcPts val="600"/>
              </a:spcAft>
            </a:pPr>
            <a:r>
              <a:rPr lang="de-DE">
                <a:latin typeface="Legit Sans Soft" panose="00000500000000000000" pitchFamily="50" charset="0"/>
              </a:rPr>
              <a:t>Wir stärken Schutz- und reduzieren Risikofaktoren</a:t>
            </a:r>
          </a:p>
        </p:txBody>
      </p:sp>
      <p:sp>
        <p:nvSpPr>
          <p:cNvPr id="3" name="Untertitel 2">
            <a:extLst>
              <a:ext uri="{FF2B5EF4-FFF2-40B4-BE49-F238E27FC236}">
                <a16:creationId xmlns:a16="http://schemas.microsoft.com/office/drawing/2014/main" id="{29B4CE75-8BCB-9EA1-D822-E138D1B0549F}"/>
              </a:ext>
            </a:extLst>
          </p:cNvPr>
          <p:cNvSpPr>
            <a:spLocks noGrp="1"/>
          </p:cNvSpPr>
          <p:nvPr>
            <p:ph type="subTitle" idx="1"/>
          </p:nvPr>
        </p:nvSpPr>
        <p:spPr>
          <a:xfrm>
            <a:off x="351663" y="1652871"/>
            <a:ext cx="5604637" cy="4876409"/>
          </a:xfrm>
        </p:spPr>
        <p:txBody>
          <a:bodyPr/>
          <a:lstStyle/>
          <a:p>
            <a:pPr>
              <a:spcBef>
                <a:spcPts val="600"/>
              </a:spcBef>
              <a:spcAft>
                <a:spcPts val="600"/>
              </a:spcAft>
            </a:pPr>
            <a:r>
              <a:rPr lang="de-DE" sz="1800" b="1"/>
              <a:t>Papilio fördert, was Kinder stark macht – und mindert, was sie belastet</a:t>
            </a:r>
          </a:p>
          <a:p>
            <a:pPr>
              <a:lnSpc>
                <a:spcPct val="80000"/>
              </a:lnSpc>
            </a:pPr>
            <a:r>
              <a:rPr lang="de-DE" b="1">
                <a:latin typeface="Legit Sans Soft" panose="00000500000000000000" pitchFamily="50" charset="0"/>
              </a:rPr>
              <a:t>Wir fördern die psychische Gesundheit von Kindern, indem wir</a:t>
            </a:r>
          </a:p>
          <a:p>
            <a:pPr marL="182563" indent="-182563">
              <a:lnSpc>
                <a:spcPct val="80000"/>
              </a:lnSpc>
              <a:buFont typeface="Symbol" pitchFamily="2" charset="2"/>
              <a:buChar char="-"/>
            </a:pPr>
            <a:r>
              <a:rPr lang="de-DE"/>
              <a:t>sozial-emotionale Kompetenzen fördern</a:t>
            </a:r>
          </a:p>
          <a:p>
            <a:pPr marL="182563" indent="-182563">
              <a:lnSpc>
                <a:spcPct val="80000"/>
              </a:lnSpc>
              <a:buFont typeface="Symbol" pitchFamily="2" charset="2"/>
              <a:buChar char="-"/>
            </a:pPr>
            <a:r>
              <a:rPr lang="de-DE"/>
              <a:t>Bindungsfähigkeit, Beziehungsqualität und Resilienz stärken</a:t>
            </a:r>
          </a:p>
          <a:p>
            <a:pPr marL="182563" indent="-182563">
              <a:lnSpc>
                <a:spcPct val="80000"/>
              </a:lnSpc>
              <a:buFont typeface="Symbol" pitchFamily="2" charset="2"/>
              <a:buChar char="-"/>
            </a:pPr>
            <a:r>
              <a:rPr lang="de-DE"/>
              <a:t>Selbstwirksamkeit im Alltag erfahrbar machen </a:t>
            </a:r>
            <a:endParaRPr lang="de-DE" b="1">
              <a:latin typeface="Legit Sans Soft" panose="00000500000000000000" pitchFamily="50" charset="0"/>
            </a:endParaRPr>
          </a:p>
          <a:p>
            <a:pPr>
              <a:lnSpc>
                <a:spcPct val="80000"/>
              </a:lnSpc>
            </a:pPr>
            <a:r>
              <a:rPr lang="de-DE" b="1">
                <a:latin typeface="Legit Sans Soft" panose="00000500000000000000" pitchFamily="50" charset="0"/>
              </a:rPr>
              <a:t>So verringern wir </a:t>
            </a:r>
          </a:p>
          <a:p>
            <a:pPr marL="182563" indent="-182563">
              <a:lnSpc>
                <a:spcPct val="80000"/>
              </a:lnSpc>
              <a:buFont typeface="Symbol" pitchFamily="2" charset="2"/>
              <a:buChar char="-"/>
            </a:pPr>
            <a:r>
              <a:rPr lang="de-DE"/>
              <a:t>Verhaltensauffälligkeiten</a:t>
            </a:r>
          </a:p>
          <a:p>
            <a:pPr marL="182563" indent="-182563">
              <a:lnSpc>
                <a:spcPct val="80000"/>
              </a:lnSpc>
              <a:buFont typeface="Symbol" pitchFamily="2" charset="2"/>
              <a:buChar char="-"/>
            </a:pPr>
            <a:r>
              <a:rPr lang="de-DE"/>
              <a:t>Konflikte und Gewalt unter Kindern</a:t>
            </a:r>
          </a:p>
          <a:p>
            <a:pPr marL="182563" indent="-182563">
              <a:lnSpc>
                <a:spcPct val="80000"/>
              </a:lnSpc>
              <a:buFont typeface="Symbol" pitchFamily="2" charset="2"/>
              <a:buChar char="-"/>
            </a:pPr>
            <a:r>
              <a:rPr lang="de-DE"/>
              <a:t>Psychische Belastung und Ausgrenzung </a:t>
            </a:r>
          </a:p>
        </p:txBody>
      </p:sp>
      <p:sp>
        <p:nvSpPr>
          <p:cNvPr id="4" name="Textplatzhalter 3">
            <a:extLst>
              <a:ext uri="{FF2B5EF4-FFF2-40B4-BE49-F238E27FC236}">
                <a16:creationId xmlns:a16="http://schemas.microsoft.com/office/drawing/2014/main" id="{340EF4FF-7608-7D59-BB1A-2D257DC2E89A}"/>
              </a:ext>
            </a:extLst>
          </p:cNvPr>
          <p:cNvSpPr>
            <a:spLocks noGrp="1"/>
          </p:cNvSpPr>
          <p:nvPr>
            <p:ph type="body" sz="quarter" idx="13"/>
          </p:nvPr>
        </p:nvSpPr>
        <p:spPr/>
        <p:txBody>
          <a:bodyPr/>
          <a:lstStyle/>
          <a:p>
            <a:r>
              <a:rPr lang="de-DE"/>
              <a:t>UNSER LÖSUNGSANSATZ</a:t>
            </a:r>
          </a:p>
        </p:txBody>
      </p:sp>
      <p:sp>
        <p:nvSpPr>
          <p:cNvPr id="6" name="Foliennummernplatzhalter 5">
            <a:extLst>
              <a:ext uri="{FF2B5EF4-FFF2-40B4-BE49-F238E27FC236}">
                <a16:creationId xmlns:a16="http://schemas.microsoft.com/office/drawing/2014/main" id="{4EB29A99-3D4F-B58F-8DC2-BE188B2DB92D}"/>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10</a:t>
            </a:fld>
            <a:endParaRPr lang="de-DE"/>
          </a:p>
        </p:txBody>
      </p:sp>
      <p:sp>
        <p:nvSpPr>
          <p:cNvPr id="7" name="Abgerundetes Rechteck 6">
            <a:extLst>
              <a:ext uri="{FF2B5EF4-FFF2-40B4-BE49-F238E27FC236}">
                <a16:creationId xmlns:a16="http://schemas.microsoft.com/office/drawing/2014/main" id="{EFE3843D-4250-04CD-C7FD-35FCEAED7ED4}"/>
              </a:ext>
            </a:extLst>
          </p:cNvPr>
          <p:cNvSpPr/>
          <p:nvPr/>
        </p:nvSpPr>
        <p:spPr>
          <a:xfrm>
            <a:off x="6186488" y="1620847"/>
            <a:ext cx="3433761" cy="3043302"/>
          </a:xfrm>
          <a:prstGeom prst="roundRect">
            <a:avLst>
              <a:gd name="adj" fmla="val 30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Text, Schrift, Screenshot, Visitenkarte enthält.&#10;&#10;KI-generierte Inhalte können fehlerhaft sein.">
            <a:extLst>
              <a:ext uri="{FF2B5EF4-FFF2-40B4-BE49-F238E27FC236}">
                <a16:creationId xmlns:a16="http://schemas.microsoft.com/office/drawing/2014/main" id="{0F13CA1E-C3EE-1D7B-5260-6706A7676E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4629" y="1709024"/>
            <a:ext cx="3238928" cy="2877156"/>
          </a:xfrm>
          <a:prstGeom prst="rect">
            <a:avLst/>
          </a:prstGeom>
        </p:spPr>
      </p:pic>
      <p:pic>
        <p:nvPicPr>
          <p:cNvPr id="5" name="Grafik 4">
            <a:extLst>
              <a:ext uri="{FF2B5EF4-FFF2-40B4-BE49-F238E27FC236}">
                <a16:creationId xmlns:a16="http://schemas.microsoft.com/office/drawing/2014/main" id="{4A0FBF64-5F56-37C8-408C-B3E9E291B0BD}"/>
              </a:ext>
            </a:extLst>
          </p:cNvPr>
          <p:cNvPicPr>
            <a:picLocks noChangeAspect="1"/>
          </p:cNvPicPr>
          <p:nvPr/>
        </p:nvPicPr>
        <p:blipFill>
          <a:blip r:embed="rId4" cstate="print">
            <a:extLst>
              <a:ext uri="{28A0092B-C50C-407E-A947-70E740481C1C}">
                <a14:useLocalDpi xmlns:a14="http://schemas.microsoft.com/office/drawing/2010/main"/>
              </a:ext>
            </a:extLst>
          </a:blip>
          <a:srcRect l="15482" t="8293" r="15833" b="28379"/>
          <a:stretch>
            <a:fillRect/>
          </a:stretch>
        </p:blipFill>
        <p:spPr>
          <a:xfrm>
            <a:off x="9859963" y="2994042"/>
            <a:ext cx="1955800" cy="2718042"/>
          </a:xfrm>
          <a:prstGeom prst="roundRect">
            <a:avLst>
              <a:gd name="adj" fmla="val 6389"/>
            </a:avLst>
          </a:prstGeom>
        </p:spPr>
      </p:pic>
      <p:sp>
        <p:nvSpPr>
          <p:cNvPr id="8" name="Abgerundetes Rechteck 11">
            <a:extLst>
              <a:ext uri="{FF2B5EF4-FFF2-40B4-BE49-F238E27FC236}">
                <a16:creationId xmlns:a16="http://schemas.microsoft.com/office/drawing/2014/main" id="{1A143A3D-D28F-EF12-A1C2-B663E5595F94}"/>
              </a:ext>
            </a:extLst>
          </p:cNvPr>
          <p:cNvSpPr/>
          <p:nvPr/>
        </p:nvSpPr>
        <p:spPr>
          <a:xfrm>
            <a:off x="6186488" y="4869712"/>
            <a:ext cx="4161940" cy="1642213"/>
          </a:xfrm>
          <a:prstGeom prst="roundRect">
            <a:avLst>
              <a:gd name="adj" fmla="val 57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Untertitel 2">
            <a:extLst>
              <a:ext uri="{FF2B5EF4-FFF2-40B4-BE49-F238E27FC236}">
                <a16:creationId xmlns:a16="http://schemas.microsoft.com/office/drawing/2014/main" id="{4FE1B4B9-EEB4-7C78-953E-6AEF960DCAAC}"/>
              </a:ext>
            </a:extLst>
          </p:cNvPr>
          <p:cNvSpPr txBox="1">
            <a:spLocks/>
          </p:cNvSpPr>
          <p:nvPr/>
        </p:nvSpPr>
        <p:spPr>
          <a:xfrm>
            <a:off x="6389576" y="4888091"/>
            <a:ext cx="3929259" cy="1480487"/>
          </a:xfrm>
          <a:prstGeom prst="rect">
            <a:avLst/>
          </a:prstGeom>
        </p:spPr>
        <p:txBody>
          <a:bodyPr lIns="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i="1">
                <a:latin typeface="Legit Sans Soft SemiBold"/>
              </a:rPr>
              <a:t>„Resilienz wächst in Beziehungen – dort, wo Kinder spüren: Ich bin sicher, ich werde gesehen. Deshalb setzen wir bei Papilio dort an: In Beziehungen, im Alltag, im Miteinander."</a:t>
            </a:r>
          </a:p>
          <a:p>
            <a:r>
              <a:rPr lang="de-DE" sz="1100" i="1">
                <a:latin typeface="Legit Sans Soft"/>
              </a:rPr>
              <a:t>Dr. Charlotte Peter, Co-Geschäftsführerin Papilio, Leitung Entwicklung &amp; Wirkung</a:t>
            </a:r>
          </a:p>
        </p:txBody>
      </p:sp>
    </p:spTree>
    <p:extLst>
      <p:ext uri="{BB962C8B-B14F-4D97-AF65-F5344CB8AC3E}">
        <p14:creationId xmlns:p14="http://schemas.microsoft.com/office/powerpoint/2010/main" val="294271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8DBA-DAED-E79A-C8D7-0902EE1377A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36270FD-F54C-C924-1F0C-236FE07286E8}"/>
              </a:ext>
            </a:extLst>
          </p:cNvPr>
          <p:cNvSpPr>
            <a:spLocks noGrp="1"/>
          </p:cNvSpPr>
          <p:nvPr>
            <p:ph type="ctrTitle"/>
          </p:nvPr>
        </p:nvSpPr>
        <p:spPr>
          <a:xfrm>
            <a:off x="335359" y="608129"/>
            <a:ext cx="11480403" cy="733309"/>
          </a:xfrm>
        </p:spPr>
        <p:txBody>
          <a:bodyPr/>
          <a:lstStyle/>
          <a:p>
            <a:pPr>
              <a:spcBef>
                <a:spcPts val="600"/>
              </a:spcBef>
              <a:spcAft>
                <a:spcPts val="600"/>
              </a:spcAft>
            </a:pPr>
            <a:r>
              <a:rPr lang="de-DE">
                <a:latin typeface="Legit Sans Soft" panose="00000500000000000000" pitchFamily="50" charset="0"/>
              </a:rPr>
              <a:t>Prävention von Kita bis zur Grundschule</a:t>
            </a:r>
          </a:p>
        </p:txBody>
      </p:sp>
      <p:sp>
        <p:nvSpPr>
          <p:cNvPr id="5" name="Textplatzhalter 4">
            <a:extLst>
              <a:ext uri="{FF2B5EF4-FFF2-40B4-BE49-F238E27FC236}">
                <a16:creationId xmlns:a16="http://schemas.microsoft.com/office/drawing/2014/main" id="{82EFEBDE-BCE8-B112-EA46-3AB3DEEAD66C}"/>
              </a:ext>
            </a:extLst>
          </p:cNvPr>
          <p:cNvSpPr>
            <a:spLocks noGrp="1"/>
          </p:cNvSpPr>
          <p:nvPr>
            <p:ph type="body" sz="quarter" idx="13"/>
          </p:nvPr>
        </p:nvSpPr>
        <p:spPr/>
        <p:txBody>
          <a:bodyPr/>
          <a:lstStyle/>
          <a:p>
            <a:r>
              <a:rPr lang="de-DE"/>
              <a:t>DER PAPILIO ANSATZ</a:t>
            </a:r>
          </a:p>
          <a:p>
            <a:endParaRPr lang="de-DE">
              <a:solidFill>
                <a:srgbClr val="FF0000"/>
              </a:solidFill>
            </a:endParaRPr>
          </a:p>
        </p:txBody>
      </p:sp>
      <p:sp>
        <p:nvSpPr>
          <p:cNvPr id="8" name="Foliennummernplatzhalter 5">
            <a:extLst>
              <a:ext uri="{FF2B5EF4-FFF2-40B4-BE49-F238E27FC236}">
                <a16:creationId xmlns:a16="http://schemas.microsoft.com/office/drawing/2014/main" id="{7DA3E3E8-86D4-9820-C865-9F0CA3F98CB4}"/>
              </a:ext>
            </a:extLst>
          </p:cNvPr>
          <p:cNvSpPr>
            <a:spLocks noGrp="1"/>
          </p:cNvSpPr>
          <p:nvPr>
            <p:ph type="sldNum" sz="quarter" idx="12"/>
          </p:nvPr>
        </p:nvSpPr>
        <p:spPr>
          <a:xfrm>
            <a:off x="10693614" y="6198765"/>
            <a:ext cx="1144480" cy="365125"/>
          </a:xfrm>
        </p:spPr>
        <p:txBody>
          <a:bodyPr rIns="0"/>
          <a:lstStyle/>
          <a:p>
            <a:fld id="{7A22D01C-6BD7-1242-A6C6-F192DC35EFDD}" type="slidenum">
              <a:rPr lang="de-DE" smtClean="0"/>
              <a:t>11</a:t>
            </a:fld>
            <a:endParaRPr lang="de-DE"/>
          </a:p>
        </p:txBody>
      </p:sp>
      <p:sp>
        <p:nvSpPr>
          <p:cNvPr id="2" name="Abgerundetes Rechteck 1">
            <a:extLst>
              <a:ext uri="{FF2B5EF4-FFF2-40B4-BE49-F238E27FC236}">
                <a16:creationId xmlns:a16="http://schemas.microsoft.com/office/drawing/2014/main" id="{C4233B2A-5F1F-AF3E-6D43-9073590CBDEF}"/>
              </a:ext>
            </a:extLst>
          </p:cNvPr>
          <p:cNvSpPr/>
          <p:nvPr/>
        </p:nvSpPr>
        <p:spPr>
          <a:xfrm>
            <a:off x="345519" y="1592675"/>
            <a:ext cx="7021035" cy="5142769"/>
          </a:xfrm>
          <a:prstGeom prst="roundRect">
            <a:avLst>
              <a:gd name="adj" fmla="val 21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Screenshot, Schrift enthält.&#10;&#10;KI-generierte Inhalte können fehlerhaft sein.">
            <a:extLst>
              <a:ext uri="{FF2B5EF4-FFF2-40B4-BE49-F238E27FC236}">
                <a16:creationId xmlns:a16="http://schemas.microsoft.com/office/drawing/2014/main" id="{7E9960AA-A22F-2C93-363A-5F5D3C2082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453" y="1833249"/>
            <a:ext cx="6776561" cy="4548079"/>
          </a:xfrm>
          <a:prstGeom prst="rect">
            <a:avLst/>
          </a:prstGeom>
        </p:spPr>
      </p:pic>
      <p:sp>
        <p:nvSpPr>
          <p:cNvPr id="10" name="Abgerundetes Rechteck 6">
            <a:extLst>
              <a:ext uri="{FF2B5EF4-FFF2-40B4-BE49-F238E27FC236}">
                <a16:creationId xmlns:a16="http://schemas.microsoft.com/office/drawing/2014/main" id="{8E3E6636-9C1C-52F1-ED9F-38500F873D73}"/>
              </a:ext>
            </a:extLst>
          </p:cNvPr>
          <p:cNvSpPr/>
          <p:nvPr/>
        </p:nvSpPr>
        <p:spPr>
          <a:xfrm>
            <a:off x="8134350" y="1592676"/>
            <a:ext cx="3692450" cy="2450278"/>
          </a:xfrm>
          <a:prstGeom prst="roundRect">
            <a:avLst>
              <a:gd name="adj" fmla="val 37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Untertitel 2">
            <a:extLst>
              <a:ext uri="{FF2B5EF4-FFF2-40B4-BE49-F238E27FC236}">
                <a16:creationId xmlns:a16="http://schemas.microsoft.com/office/drawing/2014/main" id="{9AF4DDBC-B8D2-EB93-D4A5-F433458BE13F}"/>
              </a:ext>
            </a:extLst>
          </p:cNvPr>
          <p:cNvSpPr txBox="1">
            <a:spLocks/>
          </p:cNvSpPr>
          <p:nvPr/>
        </p:nvSpPr>
        <p:spPr>
          <a:xfrm>
            <a:off x="8328867" y="1747695"/>
            <a:ext cx="3388085" cy="2164632"/>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i="1">
                <a:latin typeface="Legit Sans Soft SemiBold" pitchFamily="2" charset="0"/>
              </a:rPr>
              <a:t>„Wir wollten ausschließlich etwas einsetzen, was hohe Qualität hat und gut evaluiert ist. Zudem suchten wir einen durchgehenden Ansatz, den wir nachhaltig in der Konzeption verankern können. All diese Ansprüche erfüllt Papilio.“</a:t>
            </a:r>
            <a:br>
              <a:rPr lang="de-DE" b="1" i="1"/>
            </a:br>
            <a:br>
              <a:rPr lang="de-DE" i="1"/>
            </a:br>
            <a:r>
              <a:rPr lang="de-DE" sz="1100" i="1"/>
              <a:t>Diana Schubert, Amtsleiterin </a:t>
            </a:r>
            <a:br>
              <a:rPr lang="de-DE" sz="1100" i="1"/>
            </a:br>
            <a:r>
              <a:rPr lang="de-DE" sz="1100" i="1"/>
              <a:t>Amt für Kindesbetreuung der Stadt Augsburg</a:t>
            </a:r>
          </a:p>
        </p:txBody>
      </p:sp>
      <p:pic>
        <p:nvPicPr>
          <p:cNvPr id="4" name="Picture 3">
            <a:extLst>
              <a:ext uri="{FF2B5EF4-FFF2-40B4-BE49-F238E27FC236}">
                <a16:creationId xmlns:a16="http://schemas.microsoft.com/office/drawing/2014/main" id="{5B190A25-C72D-368A-2DCB-F674DF072C1B}"/>
              </a:ext>
            </a:extLst>
          </p:cNvPr>
          <p:cNvPicPr>
            <a:picLocks noChangeAspect="1"/>
          </p:cNvPicPr>
          <p:nvPr/>
        </p:nvPicPr>
        <p:blipFill>
          <a:blip r:embed="rId4" cstate="print">
            <a:extLst>
              <a:ext uri="{28A0092B-C50C-407E-A947-70E740481C1C}">
                <a14:useLocalDpi xmlns:a14="http://schemas.microsoft.com/office/drawing/2010/main"/>
              </a:ext>
            </a:extLst>
          </a:blip>
          <a:srcRect l="47412" t="-3102" r="3208" b="-23806"/>
          <a:stretch>
            <a:fillRect/>
          </a:stretch>
        </p:blipFill>
        <p:spPr>
          <a:xfrm>
            <a:off x="383865" y="6189829"/>
            <a:ext cx="946738" cy="520329"/>
          </a:xfrm>
          <a:prstGeom prst="rect">
            <a:avLst/>
          </a:prstGeom>
        </p:spPr>
      </p:pic>
    </p:spTree>
    <p:extLst>
      <p:ext uri="{BB962C8B-B14F-4D97-AF65-F5344CB8AC3E}">
        <p14:creationId xmlns:p14="http://schemas.microsoft.com/office/powerpoint/2010/main" val="2617612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C96E98-3D1A-8CA1-EAD5-CACBB6F50AAC}"/>
              </a:ext>
            </a:extLst>
          </p:cNvPr>
          <p:cNvPicPr>
            <a:picLocks noChangeAspect="1"/>
          </p:cNvPicPr>
          <p:nvPr/>
        </p:nvPicPr>
        <p:blipFill>
          <a:blip r:embed="rId3" cstate="print">
            <a:extLst>
              <a:ext uri="{28A0092B-C50C-407E-A947-70E740481C1C}">
                <a14:useLocalDpi xmlns:a14="http://schemas.microsoft.com/office/drawing/2010/main"/>
              </a:ext>
            </a:extLst>
          </a:blip>
          <a:srcRect l="20458" r="29285"/>
          <a:stretch>
            <a:fillRect/>
          </a:stretch>
        </p:blipFill>
        <p:spPr>
          <a:xfrm>
            <a:off x="5984980" y="1595156"/>
            <a:ext cx="3681412" cy="4884615"/>
          </a:xfrm>
          <a:prstGeom prst="roundRect">
            <a:avLst>
              <a:gd name="adj" fmla="val 5056"/>
            </a:avLst>
          </a:prstGeom>
        </p:spPr>
      </p:pic>
      <p:sp>
        <p:nvSpPr>
          <p:cNvPr id="3" name="Abgerundetes Rechteck 13">
            <a:extLst>
              <a:ext uri="{FF2B5EF4-FFF2-40B4-BE49-F238E27FC236}">
                <a16:creationId xmlns:a16="http://schemas.microsoft.com/office/drawing/2014/main" id="{76829BE9-15F0-52AC-0BD6-978139253B56}"/>
              </a:ext>
            </a:extLst>
          </p:cNvPr>
          <p:cNvSpPr/>
          <p:nvPr/>
        </p:nvSpPr>
        <p:spPr>
          <a:xfrm>
            <a:off x="7664845" y="4218388"/>
            <a:ext cx="4003093" cy="2049173"/>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A05646-0713-450F-461F-25D5AA01764E}"/>
              </a:ext>
            </a:extLst>
          </p:cNvPr>
          <p:cNvSpPr>
            <a:spLocks noGrp="1"/>
          </p:cNvSpPr>
          <p:nvPr>
            <p:ph type="ctrTitle"/>
          </p:nvPr>
        </p:nvSpPr>
        <p:spPr/>
        <p:txBody>
          <a:bodyPr/>
          <a:lstStyle/>
          <a:p>
            <a:r>
              <a:rPr lang="de-DE"/>
              <a:t>2024 Output</a:t>
            </a:r>
          </a:p>
        </p:txBody>
      </p:sp>
      <p:sp>
        <p:nvSpPr>
          <p:cNvPr id="4" name="Textplatzhalter 3">
            <a:extLst>
              <a:ext uri="{FF2B5EF4-FFF2-40B4-BE49-F238E27FC236}">
                <a16:creationId xmlns:a16="http://schemas.microsoft.com/office/drawing/2014/main" id="{B266DE6C-DF3A-309B-44E1-756690CE26CE}"/>
              </a:ext>
            </a:extLst>
          </p:cNvPr>
          <p:cNvSpPr>
            <a:spLocks noGrp="1"/>
          </p:cNvSpPr>
          <p:nvPr>
            <p:ph type="body" sz="quarter" idx="13"/>
          </p:nvPr>
        </p:nvSpPr>
        <p:spPr/>
        <p:txBody>
          <a:bodyPr/>
          <a:lstStyle/>
          <a:p>
            <a:r>
              <a:rPr lang="de-DE"/>
              <a:t>Wo stehen wir</a:t>
            </a:r>
          </a:p>
        </p:txBody>
      </p:sp>
      <p:pic>
        <p:nvPicPr>
          <p:cNvPr id="7" name="Grafik 6">
            <a:extLst>
              <a:ext uri="{FF2B5EF4-FFF2-40B4-BE49-F238E27FC236}">
                <a16:creationId xmlns:a16="http://schemas.microsoft.com/office/drawing/2014/main" id="{038C7774-083F-435B-D0ED-787393538CCE}"/>
              </a:ext>
            </a:extLst>
          </p:cNvPr>
          <p:cNvPicPr>
            <a:picLocks noChangeAspect="1"/>
          </p:cNvPicPr>
          <p:nvPr/>
        </p:nvPicPr>
        <p:blipFill>
          <a:blip r:embed="rId4"/>
          <a:stretch>
            <a:fillRect/>
          </a:stretch>
        </p:blipFill>
        <p:spPr>
          <a:xfrm>
            <a:off x="1079151" y="1620847"/>
            <a:ext cx="4108844" cy="4858924"/>
          </a:xfrm>
          <a:prstGeom prst="rect">
            <a:avLst/>
          </a:prstGeom>
        </p:spPr>
      </p:pic>
      <p:sp>
        <p:nvSpPr>
          <p:cNvPr id="8" name="Textfeld 7">
            <a:extLst>
              <a:ext uri="{FF2B5EF4-FFF2-40B4-BE49-F238E27FC236}">
                <a16:creationId xmlns:a16="http://schemas.microsoft.com/office/drawing/2014/main" id="{2D5CE60D-5481-411B-7A58-82C6ED26B37E}"/>
              </a:ext>
            </a:extLst>
          </p:cNvPr>
          <p:cNvSpPr txBox="1"/>
          <p:nvPr/>
        </p:nvSpPr>
        <p:spPr>
          <a:xfrm>
            <a:off x="7664845" y="4581254"/>
            <a:ext cx="4003093" cy="1323439"/>
          </a:xfrm>
          <a:prstGeom prst="rect">
            <a:avLst/>
          </a:prstGeom>
          <a:noFill/>
        </p:spPr>
        <p:txBody>
          <a:bodyPr wrap="square" rtlCol="0">
            <a:spAutoFit/>
          </a:bodyPr>
          <a:lstStyle/>
          <a:p>
            <a:r>
              <a:rPr lang="de-DE" sz="1600" b="1">
                <a:solidFill>
                  <a:schemeClr val="tx2">
                    <a:lumMod val="75000"/>
                    <a:lumOff val="25000"/>
                  </a:schemeClr>
                </a:solidFill>
                <a:latin typeface="Legit Sans Soft" panose="00000500000000000000" pitchFamily="50" charset="0"/>
              </a:rPr>
              <a:t>Papilio in der Ausbildung für Erzieher*innen</a:t>
            </a:r>
          </a:p>
          <a:p>
            <a:endParaRPr lang="de-DE" sz="1600" b="1">
              <a:solidFill>
                <a:schemeClr val="tx2">
                  <a:lumMod val="75000"/>
                  <a:lumOff val="25000"/>
                </a:schemeClr>
              </a:solidFill>
              <a:latin typeface="Legit Sans Soft" panose="00000500000000000000" pitchFamily="50" charset="0"/>
            </a:endParaRPr>
          </a:p>
          <a:p>
            <a:r>
              <a:rPr lang="de-DE" sz="1600">
                <a:solidFill>
                  <a:schemeClr val="tx2">
                    <a:lumMod val="75000"/>
                    <a:lumOff val="25000"/>
                  </a:schemeClr>
                </a:solidFill>
                <a:latin typeface="Legit Sans Soft" panose="00000500000000000000" pitchFamily="50" charset="0"/>
              </a:rPr>
              <a:t>Wir haben an 8 Fachschulen 320 angehende Fachkräfte in der Anwendung der Papilio-Programme geschult.</a:t>
            </a:r>
          </a:p>
        </p:txBody>
      </p:sp>
    </p:spTree>
    <p:extLst>
      <p:ext uri="{BB962C8B-B14F-4D97-AF65-F5344CB8AC3E}">
        <p14:creationId xmlns:p14="http://schemas.microsoft.com/office/powerpoint/2010/main" val="418848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0F268-F26D-9451-1360-7DA2DE1E6F1F}"/>
              </a:ext>
            </a:extLst>
          </p:cNvPr>
          <p:cNvSpPr>
            <a:spLocks noGrp="1"/>
          </p:cNvSpPr>
          <p:nvPr>
            <p:ph type="ctrTitle"/>
          </p:nvPr>
        </p:nvSpPr>
        <p:spPr/>
        <p:txBody>
          <a:bodyPr/>
          <a:lstStyle/>
          <a:p>
            <a:r>
              <a:rPr lang="de-DE"/>
              <a:t>Unser Team</a:t>
            </a:r>
          </a:p>
        </p:txBody>
      </p:sp>
      <p:sp>
        <p:nvSpPr>
          <p:cNvPr id="4" name="Textplatzhalter 3">
            <a:extLst>
              <a:ext uri="{FF2B5EF4-FFF2-40B4-BE49-F238E27FC236}">
                <a16:creationId xmlns:a16="http://schemas.microsoft.com/office/drawing/2014/main" id="{5667F1CE-E3A5-510A-6F5C-574BDFD858CB}"/>
              </a:ext>
            </a:extLst>
          </p:cNvPr>
          <p:cNvSpPr>
            <a:spLocks noGrp="1"/>
          </p:cNvSpPr>
          <p:nvPr>
            <p:ph type="body" sz="quarter" idx="13"/>
          </p:nvPr>
        </p:nvSpPr>
        <p:spPr/>
        <p:txBody>
          <a:bodyPr/>
          <a:lstStyle/>
          <a:p>
            <a:r>
              <a:rPr lang="de-DE"/>
              <a:t>Vorstellung</a:t>
            </a:r>
          </a:p>
        </p:txBody>
      </p:sp>
      <p:sp>
        <p:nvSpPr>
          <p:cNvPr id="6" name="Untertitel 5">
            <a:extLst>
              <a:ext uri="{FF2B5EF4-FFF2-40B4-BE49-F238E27FC236}">
                <a16:creationId xmlns:a16="http://schemas.microsoft.com/office/drawing/2014/main" id="{AE3722E8-8BEE-C896-B78F-0DC4437CDF62}"/>
              </a:ext>
            </a:extLst>
          </p:cNvPr>
          <p:cNvSpPr txBox="1">
            <a:spLocks noGrp="1"/>
          </p:cNvSpPr>
          <p:nvPr>
            <p:ph type="subTitle" idx="1"/>
          </p:nvPr>
        </p:nvSpPr>
        <p:spPr>
          <a:xfrm>
            <a:off x="439032" y="1620847"/>
            <a:ext cx="11197770" cy="5445722"/>
          </a:xfrm>
          <a:prstGeom prst="rect">
            <a:avLst/>
          </a:prstGeom>
          <a:noFill/>
        </p:spPr>
        <p:txBody>
          <a:bodyPr wrap="square" rtlCol="0">
            <a:spAutoFit/>
          </a:bodyPr>
          <a:lstStyle/>
          <a:p>
            <a:pPr fontAlgn="base"/>
            <a:endParaRPr lang="de-DE" sz="1400">
              <a:latin typeface="Legit Sans Soft" panose="00000500000000000000" pitchFamily="50" charset="0"/>
            </a:endParaRPr>
          </a:p>
          <a:p>
            <a:pPr fontAlgn="base"/>
            <a:r>
              <a:rPr lang="de-DE" sz="1400">
                <a:latin typeface="Legit Sans Soft" panose="00000500000000000000" pitchFamily="50" charset="0"/>
              </a:rPr>
              <a:t>Geschäftsführung			</a:t>
            </a:r>
            <a:r>
              <a:rPr lang="de-DE" sz="1400">
                <a:latin typeface="Legit Sans Soft" panose="00000500000000000000" pitchFamily="50" charset="0"/>
                <a:cs typeface="Leelawadee UI Semilight" panose="020B0402040204020203" pitchFamily="34" charset="-34"/>
              </a:rPr>
              <a:t>Kaufmännische Leitung		Organisationsentwicklung </a:t>
            </a:r>
          </a:p>
          <a:p>
            <a:pPr fontAlgn="base"/>
            <a:r>
              <a:rPr lang="de-DE" sz="1400">
                <a:latin typeface="Legit Sans Soft" panose="00000500000000000000" pitchFamily="50" charset="0"/>
              </a:rPr>
              <a:t>	</a:t>
            </a: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r>
              <a:rPr lang="de-DE" sz="1400">
                <a:latin typeface="Legit Sans Soft" panose="00000500000000000000" pitchFamily="50" charset="0"/>
              </a:rPr>
              <a:t>Katharina Hepke, Dr. Charlotte Peter		Tobias Wachinger		Ragna Sturm</a:t>
            </a:r>
          </a:p>
          <a:p>
            <a:pPr fontAlgn="base"/>
            <a:endParaRPr lang="de-DE" sz="1400">
              <a:latin typeface="Legit Sans Soft" panose="00000500000000000000" pitchFamily="50" charset="0"/>
            </a:endParaRPr>
          </a:p>
          <a:p>
            <a:pPr fontAlgn="base"/>
            <a:r>
              <a:rPr lang="de-DE" sz="1400" b="1">
                <a:latin typeface="Legit Sans Soft" panose="00000500000000000000" pitchFamily="50" charset="0"/>
              </a:rPr>
              <a:t>Kommunenmanagement</a:t>
            </a:r>
            <a:r>
              <a:rPr lang="de-DE" sz="1400">
                <a:latin typeface="Legit Sans Soft" panose="00000500000000000000" pitchFamily="50" charset="0"/>
              </a:rPr>
              <a:t>	*		</a:t>
            </a:r>
            <a:r>
              <a:rPr lang="de-DE" sz="1400" b="1">
                <a:latin typeface="Legit Sans Soft" panose="00000500000000000000" pitchFamily="50" charset="0"/>
              </a:rPr>
              <a:t>Fundraising	*</a:t>
            </a:r>
            <a:r>
              <a:rPr lang="de-DE" sz="1400">
                <a:latin typeface="Legit Sans Soft" panose="00000500000000000000" pitchFamily="50" charset="0"/>
              </a:rPr>
              <a:t>		Unternehmenskommunikation</a:t>
            </a: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r>
              <a:rPr lang="de-DE" sz="1400" b="1">
                <a:latin typeface="Legit Sans Soft" panose="00000500000000000000" pitchFamily="50" charset="0"/>
              </a:rPr>
              <a:t>Frederike Guggemos</a:t>
            </a:r>
            <a:r>
              <a:rPr lang="de-DE" sz="1400">
                <a:latin typeface="Legit Sans Soft" panose="00000500000000000000" pitchFamily="50" charset="0"/>
              </a:rPr>
              <a:t>			</a:t>
            </a:r>
            <a:r>
              <a:rPr lang="de-DE" sz="1400" b="1">
                <a:latin typeface="Legit Sans Soft" panose="00000500000000000000" pitchFamily="50" charset="0"/>
              </a:rPr>
              <a:t>Dejana Knezevic</a:t>
            </a:r>
            <a:r>
              <a:rPr lang="de-DE" sz="1400">
                <a:latin typeface="Legit Sans Soft" panose="00000500000000000000" pitchFamily="50" charset="0"/>
              </a:rPr>
              <a:t>		Sarah Wehn, Annika </a:t>
            </a:r>
            <a:r>
              <a:rPr lang="de-DE" sz="1400" err="1">
                <a:latin typeface="Legit Sans Soft" panose="00000500000000000000" pitchFamily="50" charset="0"/>
              </a:rPr>
              <a:t>Jungclaus-Abold</a:t>
            </a:r>
            <a:endParaRPr lang="de-DE" sz="1400">
              <a:latin typeface="Legit Sans Soft" panose="00000500000000000000" pitchFamily="50" charset="0"/>
            </a:endParaRPr>
          </a:p>
          <a:p>
            <a:pPr fontAlgn="base"/>
            <a:r>
              <a:rPr lang="de-DE" sz="1400">
                <a:latin typeface="Legit Sans Soft" panose="00000500000000000000" pitchFamily="50" charset="0"/>
              </a:rPr>
              <a:t>	</a:t>
            </a:r>
          </a:p>
          <a:p>
            <a:pPr fontAlgn="base"/>
            <a:r>
              <a:rPr lang="de-DE" sz="1400">
                <a:latin typeface="Legit Sans Soft" panose="00000500000000000000" pitchFamily="50" charset="0"/>
              </a:rPr>
              <a:t>*neu im Team seit November 2025	</a:t>
            </a:r>
          </a:p>
          <a:p>
            <a:pPr fontAlgn="base"/>
            <a:endParaRPr lang="de-DE" sz="1400">
              <a:latin typeface="Legit Sans Soft" panose="00000500000000000000" pitchFamily="50" charset="0"/>
            </a:endParaRPr>
          </a:p>
        </p:txBody>
      </p:sp>
      <p:pic>
        <p:nvPicPr>
          <p:cNvPr id="8" name="Grafik 7" descr="Ein Bild, das Menschliches Gesicht, Lächeln, Person, Lippe enthält.&#10;&#10;KI-generierte Inhalte können fehlerhaft sein.">
            <a:extLst>
              <a:ext uri="{FF2B5EF4-FFF2-40B4-BE49-F238E27FC236}">
                <a16:creationId xmlns:a16="http://schemas.microsoft.com/office/drawing/2014/main" id="{7A48E343-10D0-52EC-E0F5-195651155F79}"/>
              </a:ext>
            </a:extLst>
          </p:cNvPr>
          <p:cNvPicPr>
            <a:picLocks noChangeAspect="1"/>
          </p:cNvPicPr>
          <p:nvPr/>
        </p:nvPicPr>
        <p:blipFill>
          <a:blip r:embed="rId2"/>
          <a:stretch>
            <a:fillRect/>
          </a:stretch>
        </p:blipFill>
        <p:spPr>
          <a:xfrm>
            <a:off x="555198" y="2302072"/>
            <a:ext cx="939104" cy="1126925"/>
          </a:xfrm>
          <a:prstGeom prst="roundRect">
            <a:avLst>
              <a:gd name="adj" fmla="val 5056"/>
            </a:avLst>
          </a:prstGeom>
        </p:spPr>
      </p:pic>
      <p:pic>
        <p:nvPicPr>
          <p:cNvPr id="10" name="Grafik 9" descr="Ein Bild, das Menschliches Gesicht, Person, Lächeln, Porträt enthält.&#10;&#10;KI-generierte Inhalte können fehlerhaft sein.">
            <a:extLst>
              <a:ext uri="{FF2B5EF4-FFF2-40B4-BE49-F238E27FC236}">
                <a16:creationId xmlns:a16="http://schemas.microsoft.com/office/drawing/2014/main" id="{337AD281-C23C-E8EF-CAB6-ADA64C8D4DD3}"/>
              </a:ext>
            </a:extLst>
          </p:cNvPr>
          <p:cNvPicPr>
            <a:picLocks noChangeAspect="1"/>
          </p:cNvPicPr>
          <p:nvPr/>
        </p:nvPicPr>
        <p:blipFill>
          <a:blip r:embed="rId3"/>
          <a:stretch>
            <a:fillRect/>
          </a:stretch>
        </p:blipFill>
        <p:spPr>
          <a:xfrm>
            <a:off x="555198" y="4517134"/>
            <a:ext cx="939104" cy="1126925"/>
          </a:xfrm>
          <a:prstGeom prst="roundRect">
            <a:avLst>
              <a:gd name="adj" fmla="val 5056"/>
            </a:avLst>
          </a:prstGeom>
        </p:spPr>
      </p:pic>
      <p:pic>
        <p:nvPicPr>
          <p:cNvPr id="16" name="Grafik 15" descr="Ein Bild, das Menschliches Gesicht, Lächeln, Person, Porträtbild enthält.&#10;&#10;KI-generierte Inhalte können fehlerhaft sein.">
            <a:extLst>
              <a:ext uri="{FF2B5EF4-FFF2-40B4-BE49-F238E27FC236}">
                <a16:creationId xmlns:a16="http://schemas.microsoft.com/office/drawing/2014/main" id="{46EE9ED7-BF69-F98B-B6FD-66CA4869465C}"/>
              </a:ext>
            </a:extLst>
          </p:cNvPr>
          <p:cNvPicPr>
            <a:picLocks noChangeAspect="1"/>
          </p:cNvPicPr>
          <p:nvPr/>
        </p:nvPicPr>
        <p:blipFill>
          <a:blip r:embed="rId4"/>
          <a:stretch>
            <a:fillRect/>
          </a:stretch>
        </p:blipFill>
        <p:spPr>
          <a:xfrm>
            <a:off x="6880678" y="2340866"/>
            <a:ext cx="939104" cy="1126925"/>
          </a:xfrm>
          <a:prstGeom prst="roundRect">
            <a:avLst>
              <a:gd name="adj" fmla="val 5056"/>
            </a:avLst>
          </a:prstGeom>
        </p:spPr>
      </p:pic>
      <p:pic>
        <p:nvPicPr>
          <p:cNvPr id="18" name="Grafik 17" descr="Ein Bild, das Menschliches Gesicht, Person, Lächeln, Vorderkopf enthält.&#10;&#10;KI-generierte Inhalte können fehlerhaft sein.">
            <a:extLst>
              <a:ext uri="{FF2B5EF4-FFF2-40B4-BE49-F238E27FC236}">
                <a16:creationId xmlns:a16="http://schemas.microsoft.com/office/drawing/2014/main" id="{6EBAD44D-521E-870E-93AE-DEC1143E0C86}"/>
              </a:ext>
            </a:extLst>
          </p:cNvPr>
          <p:cNvPicPr>
            <a:picLocks noChangeAspect="1"/>
          </p:cNvPicPr>
          <p:nvPr/>
        </p:nvPicPr>
        <p:blipFill>
          <a:blip r:embed="rId5"/>
          <a:stretch>
            <a:fillRect/>
          </a:stretch>
        </p:blipFill>
        <p:spPr>
          <a:xfrm>
            <a:off x="4133470" y="2302073"/>
            <a:ext cx="939104" cy="1126924"/>
          </a:xfrm>
          <a:prstGeom prst="roundRect">
            <a:avLst>
              <a:gd name="adj" fmla="val 5056"/>
            </a:avLst>
          </a:prstGeom>
        </p:spPr>
      </p:pic>
      <p:pic>
        <p:nvPicPr>
          <p:cNvPr id="19" name="Grafik 18" descr="Ein Bild, das Menschliches Gesicht, Person, Augenbraue, Haut enthält.&#10;&#10;KI-generierte Inhalte können fehlerhaft sein.">
            <a:extLst>
              <a:ext uri="{FF2B5EF4-FFF2-40B4-BE49-F238E27FC236}">
                <a16:creationId xmlns:a16="http://schemas.microsoft.com/office/drawing/2014/main" id="{C11ACA59-3128-23F2-0041-B55F41E0B739}"/>
              </a:ext>
            </a:extLst>
          </p:cNvPr>
          <p:cNvPicPr>
            <a:picLocks noChangeAspect="1"/>
          </p:cNvPicPr>
          <p:nvPr/>
        </p:nvPicPr>
        <p:blipFill>
          <a:blip r:embed="rId6"/>
          <a:stretch>
            <a:fillRect/>
          </a:stretch>
        </p:blipFill>
        <p:spPr>
          <a:xfrm>
            <a:off x="8092200" y="4517134"/>
            <a:ext cx="939104" cy="1126925"/>
          </a:xfrm>
          <a:prstGeom prst="roundRect">
            <a:avLst>
              <a:gd name="adj" fmla="val 5056"/>
            </a:avLst>
          </a:prstGeom>
        </p:spPr>
      </p:pic>
      <p:pic>
        <p:nvPicPr>
          <p:cNvPr id="21" name="Grafik 20" descr="Ein Bild, das Person, Menschliches Gesicht, Kleidung, Lächeln enthält.&#10;&#10;KI-generierte Inhalte können fehlerhaft sein.">
            <a:extLst>
              <a:ext uri="{FF2B5EF4-FFF2-40B4-BE49-F238E27FC236}">
                <a16:creationId xmlns:a16="http://schemas.microsoft.com/office/drawing/2014/main" id="{DB1B2910-1D52-D269-CC3B-37CB35C33B1C}"/>
              </a:ext>
            </a:extLst>
          </p:cNvPr>
          <p:cNvPicPr>
            <a:picLocks noChangeAspect="1"/>
          </p:cNvPicPr>
          <p:nvPr/>
        </p:nvPicPr>
        <p:blipFill>
          <a:blip r:embed="rId7"/>
          <a:stretch>
            <a:fillRect/>
          </a:stretch>
        </p:blipFill>
        <p:spPr>
          <a:xfrm>
            <a:off x="4133470" y="4517134"/>
            <a:ext cx="939104" cy="1126925"/>
          </a:xfrm>
          <a:prstGeom prst="roundRect">
            <a:avLst>
              <a:gd name="adj" fmla="val 5056"/>
            </a:avLst>
          </a:prstGeom>
        </p:spPr>
      </p:pic>
      <p:pic>
        <p:nvPicPr>
          <p:cNvPr id="23" name="Grafik 22" descr="Ein Bild, das Person, Menschliches Gesicht, Lippe, Lange Haare enthält.&#10;&#10;KI-generierte Inhalte können fehlerhaft sein.">
            <a:extLst>
              <a:ext uri="{FF2B5EF4-FFF2-40B4-BE49-F238E27FC236}">
                <a16:creationId xmlns:a16="http://schemas.microsoft.com/office/drawing/2014/main" id="{CE905836-60CC-F024-C4E6-DC06DC2F4AE7}"/>
              </a:ext>
            </a:extLst>
          </p:cNvPr>
          <p:cNvPicPr>
            <a:picLocks noChangeAspect="1"/>
          </p:cNvPicPr>
          <p:nvPr/>
        </p:nvPicPr>
        <p:blipFill>
          <a:blip r:embed="rId8"/>
          <a:stretch>
            <a:fillRect/>
          </a:stretch>
        </p:blipFill>
        <p:spPr>
          <a:xfrm>
            <a:off x="6880678" y="4517134"/>
            <a:ext cx="939103" cy="1126924"/>
          </a:xfrm>
          <a:prstGeom prst="roundRect">
            <a:avLst>
              <a:gd name="adj" fmla="val 5056"/>
            </a:avLst>
          </a:prstGeom>
        </p:spPr>
      </p:pic>
      <p:pic>
        <p:nvPicPr>
          <p:cNvPr id="3" name="Picture 2">
            <a:extLst>
              <a:ext uri="{FF2B5EF4-FFF2-40B4-BE49-F238E27FC236}">
                <a16:creationId xmlns:a16="http://schemas.microsoft.com/office/drawing/2014/main" id="{37962ED5-7D74-EC05-2BE2-9AC934D738A9}"/>
              </a:ext>
            </a:extLst>
          </p:cNvPr>
          <p:cNvPicPr>
            <a:picLocks noChangeAspect="1"/>
          </p:cNvPicPr>
          <p:nvPr/>
        </p:nvPicPr>
        <p:blipFill>
          <a:blip r:embed="rId9"/>
          <a:srcRect l="10526" t="5706" r="8772" b="12160"/>
          <a:stretch>
            <a:fillRect/>
          </a:stretch>
        </p:blipFill>
        <p:spPr>
          <a:xfrm>
            <a:off x="1816898" y="2269669"/>
            <a:ext cx="1016935" cy="1159328"/>
          </a:xfrm>
          <a:prstGeom prst="roundRect">
            <a:avLst>
              <a:gd name="adj" fmla="val 5056"/>
            </a:avLst>
          </a:prstGeom>
        </p:spPr>
      </p:pic>
    </p:spTree>
    <p:extLst>
      <p:ext uri="{BB962C8B-B14F-4D97-AF65-F5344CB8AC3E}">
        <p14:creationId xmlns:p14="http://schemas.microsoft.com/office/powerpoint/2010/main" val="3427889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17F28-2454-2B29-8523-5579D3DC61B0}"/>
              </a:ext>
            </a:extLst>
          </p:cNvPr>
          <p:cNvSpPr>
            <a:spLocks noGrp="1"/>
          </p:cNvSpPr>
          <p:nvPr>
            <p:ph type="ctrTitle"/>
          </p:nvPr>
        </p:nvSpPr>
        <p:spPr/>
        <p:txBody>
          <a:bodyPr/>
          <a:lstStyle/>
          <a:p>
            <a:r>
              <a:rPr lang="de-DE"/>
              <a:t>Unser Team</a:t>
            </a:r>
          </a:p>
        </p:txBody>
      </p:sp>
      <p:sp>
        <p:nvSpPr>
          <p:cNvPr id="3" name="Untertitel 2">
            <a:extLst>
              <a:ext uri="{FF2B5EF4-FFF2-40B4-BE49-F238E27FC236}">
                <a16:creationId xmlns:a16="http://schemas.microsoft.com/office/drawing/2014/main" id="{F6E9DA20-56D2-011A-2A62-25A4B70F4DB1}"/>
              </a:ext>
            </a:extLst>
          </p:cNvPr>
          <p:cNvSpPr>
            <a:spLocks noGrp="1"/>
          </p:cNvSpPr>
          <p:nvPr>
            <p:ph type="subTitle" idx="1"/>
          </p:nvPr>
        </p:nvSpPr>
        <p:spPr>
          <a:xfrm>
            <a:off x="544830" y="1797506"/>
            <a:ext cx="11100816" cy="4891078"/>
          </a:xfrm>
        </p:spPr>
        <p:txBody>
          <a:bodyPr/>
          <a:lstStyle/>
          <a:p>
            <a:pPr fontAlgn="base"/>
            <a:r>
              <a:rPr lang="de-DE" sz="1400">
                <a:latin typeface="Legit Sans Soft" panose="00000500000000000000" pitchFamily="50" charset="0"/>
              </a:rPr>
              <a:t>Trainer*</a:t>
            </a:r>
            <a:r>
              <a:rPr lang="de-DE" sz="1400" err="1">
                <a:latin typeface="Legit Sans Soft" panose="00000500000000000000" pitchFamily="50" charset="0"/>
              </a:rPr>
              <a:t>innenmanagement</a:t>
            </a:r>
            <a:r>
              <a:rPr lang="de-DE" sz="1400">
                <a:latin typeface="Legit Sans Soft" panose="00000500000000000000" pitchFamily="50" charset="0"/>
              </a:rPr>
              <a:t>				</a:t>
            </a:r>
            <a:r>
              <a:rPr lang="de-DE" sz="1400" b="1">
                <a:latin typeface="Legit Sans Soft" panose="00000500000000000000" pitchFamily="50" charset="0"/>
              </a:rPr>
              <a:t>Entwicklung und Wissenschaft</a:t>
            </a: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endParaRPr lang="de-DE" sz="1400">
              <a:latin typeface="Legit Sans Soft" panose="00000500000000000000" pitchFamily="50" charset="0"/>
            </a:endParaRPr>
          </a:p>
          <a:p>
            <a:pPr fontAlgn="base"/>
            <a:r>
              <a:rPr lang="de-DE" sz="1400">
                <a:latin typeface="Legit Sans Soft" panose="00000500000000000000" pitchFamily="50" charset="0"/>
              </a:rPr>
              <a:t>Felicitas Bernhardt, Stephanie Trinkl				</a:t>
            </a:r>
            <a:r>
              <a:rPr lang="de-DE" sz="1400">
                <a:latin typeface="Legit Sans Soft" panose="00000500000000000000" pitchFamily="50" charset="0"/>
                <a:cs typeface="Leelawadee UI Semilight" panose="020B0402040204020203" pitchFamily="34" charset="-34"/>
              </a:rPr>
              <a:t>Angela </a:t>
            </a:r>
            <a:r>
              <a:rPr lang="de-DE" sz="1400" err="1">
                <a:latin typeface="Legit Sans Soft" panose="00000500000000000000" pitchFamily="50" charset="0"/>
                <a:cs typeface="Leelawadee UI Semilight" panose="020B0402040204020203" pitchFamily="34" charset="-34"/>
              </a:rPr>
              <a:t>Patané</a:t>
            </a:r>
            <a:r>
              <a:rPr lang="de-DE" sz="1400">
                <a:latin typeface="Legit Sans Soft" panose="00000500000000000000" pitchFamily="50" charset="0"/>
                <a:cs typeface="Leelawadee UI Semilight" panose="020B0402040204020203" pitchFamily="34" charset="-34"/>
              </a:rPr>
              <a:t>      </a:t>
            </a:r>
            <a:r>
              <a:rPr lang="de-DE" sz="1400" b="1">
                <a:latin typeface="Legit Sans Soft" panose="00000500000000000000" pitchFamily="50" charset="0"/>
                <a:cs typeface="Leelawadee UI Semilight" panose="020B0402040204020203" pitchFamily="34" charset="-34"/>
              </a:rPr>
              <a:t>Sofia Henning*</a:t>
            </a:r>
            <a:endParaRPr lang="de-DE" sz="1400" b="1">
              <a:solidFill>
                <a:schemeClr val="accent1"/>
              </a:solidFill>
              <a:latin typeface="Legit Sans Soft" panose="00000500000000000000" pitchFamily="50" charset="0"/>
              <a:cs typeface="Leelawadee UI Semilight" panose="020B0402040204020203" pitchFamily="34" charset="-34"/>
            </a:endParaRPr>
          </a:p>
          <a:p>
            <a:pPr fontAlgn="base"/>
            <a:endParaRPr lang="de-DE" sz="1400">
              <a:solidFill>
                <a:schemeClr val="accent1"/>
              </a:solidFill>
              <a:latin typeface="Legit Sans Soft" panose="00000500000000000000" pitchFamily="50" charset="0"/>
              <a:cs typeface="Leelawadee UI Semilight" panose="020B0402040204020203" pitchFamily="34" charset="-34"/>
            </a:endParaRPr>
          </a:p>
          <a:p>
            <a:pPr fontAlgn="base"/>
            <a:r>
              <a:rPr lang="de-DE" sz="1400">
                <a:latin typeface="Legit Sans Soft" panose="00000500000000000000" pitchFamily="50" charset="0"/>
                <a:cs typeface="Leelawadee UI Semilight" panose="020B0402040204020203" pitchFamily="34" charset="-34"/>
              </a:rPr>
              <a:t>Büro- und Fortbildungsmanagement				 Business Administration und Finance</a:t>
            </a: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r>
              <a:rPr lang="de-DE" sz="1400">
                <a:latin typeface="Legit Sans Soft" panose="00000500000000000000" pitchFamily="50" charset="0"/>
                <a:cs typeface="Leelawadee UI Semilight" panose="020B0402040204020203" pitchFamily="34" charset="-34"/>
              </a:rPr>
              <a:t>Renate Weber 					</a:t>
            </a:r>
            <a:r>
              <a:rPr lang="de-DE" sz="1400" err="1">
                <a:latin typeface="Legit Sans Soft" panose="00000500000000000000" pitchFamily="50" charset="0"/>
                <a:cs typeface="Leelawadee UI Semilight" panose="020B0402040204020203" pitchFamily="34" charset="-34"/>
              </a:rPr>
              <a:t>Dorén</a:t>
            </a:r>
            <a:r>
              <a:rPr lang="de-DE" sz="1400">
                <a:latin typeface="Legit Sans Soft" panose="00000500000000000000" pitchFamily="50" charset="0"/>
                <a:cs typeface="Leelawadee UI Semilight" panose="020B0402040204020203" pitchFamily="34" charset="-34"/>
              </a:rPr>
              <a:t> Ostermaier</a:t>
            </a:r>
          </a:p>
          <a:p>
            <a:pPr fontAlgn="base"/>
            <a:endParaRPr lang="de-DE">
              <a:latin typeface="Legit Sans Soft" panose="00000500000000000000" pitchFamily="50" charset="0"/>
              <a:cs typeface="Leelawadee UI Semilight" panose="020B0402040204020203" pitchFamily="34" charset="-34"/>
            </a:endParaRPr>
          </a:p>
          <a:p>
            <a:pPr fontAlgn="base"/>
            <a:r>
              <a:rPr lang="de-DE"/>
              <a:t>*neu im Team seit November 2025</a:t>
            </a:r>
          </a:p>
          <a:p>
            <a:endParaRPr lang="de-DE"/>
          </a:p>
        </p:txBody>
      </p:sp>
      <p:sp>
        <p:nvSpPr>
          <p:cNvPr id="4" name="Textplatzhalter 3">
            <a:extLst>
              <a:ext uri="{FF2B5EF4-FFF2-40B4-BE49-F238E27FC236}">
                <a16:creationId xmlns:a16="http://schemas.microsoft.com/office/drawing/2014/main" id="{BAC373AD-D2C7-4413-01E8-8FC8A09A186F}"/>
              </a:ext>
            </a:extLst>
          </p:cNvPr>
          <p:cNvSpPr>
            <a:spLocks noGrp="1"/>
          </p:cNvSpPr>
          <p:nvPr>
            <p:ph type="body" sz="quarter" idx="13"/>
          </p:nvPr>
        </p:nvSpPr>
        <p:spPr/>
        <p:txBody>
          <a:bodyPr/>
          <a:lstStyle/>
          <a:p>
            <a:r>
              <a:rPr lang="de-DE"/>
              <a:t>Vorstellung </a:t>
            </a:r>
          </a:p>
        </p:txBody>
      </p:sp>
      <p:pic>
        <p:nvPicPr>
          <p:cNvPr id="6" name="Grafik 5" descr="Ein Bild, das Menschliches Gesicht, Person, Lächeln, Augenbraue enthält.&#10;&#10;KI-generierte Inhalte können fehlerhaft sein.">
            <a:extLst>
              <a:ext uri="{FF2B5EF4-FFF2-40B4-BE49-F238E27FC236}">
                <a16:creationId xmlns:a16="http://schemas.microsoft.com/office/drawing/2014/main" id="{010FD553-4C06-ADDB-CEB5-48C5675D1D9C}"/>
              </a:ext>
            </a:extLst>
          </p:cNvPr>
          <p:cNvPicPr>
            <a:picLocks noChangeAspect="1"/>
          </p:cNvPicPr>
          <p:nvPr/>
        </p:nvPicPr>
        <p:blipFill>
          <a:blip r:embed="rId2"/>
          <a:stretch>
            <a:fillRect/>
          </a:stretch>
        </p:blipFill>
        <p:spPr>
          <a:xfrm>
            <a:off x="662558" y="4410222"/>
            <a:ext cx="939105" cy="1126925"/>
          </a:xfrm>
          <a:prstGeom prst="roundRect">
            <a:avLst>
              <a:gd name="adj" fmla="val 5056"/>
            </a:avLst>
          </a:prstGeom>
        </p:spPr>
      </p:pic>
      <p:pic>
        <p:nvPicPr>
          <p:cNvPr id="7" name="Grafik 6" descr="Ein Bild, das Menschliches Gesicht, Person, Lächeln, Kleidung enthält.&#10;&#10;KI-generierte Inhalte können fehlerhaft sein.">
            <a:extLst>
              <a:ext uri="{FF2B5EF4-FFF2-40B4-BE49-F238E27FC236}">
                <a16:creationId xmlns:a16="http://schemas.microsoft.com/office/drawing/2014/main" id="{993596EE-2B90-8644-FA65-B4E379FF40CC}"/>
              </a:ext>
            </a:extLst>
          </p:cNvPr>
          <p:cNvPicPr>
            <a:picLocks noChangeAspect="1"/>
          </p:cNvPicPr>
          <p:nvPr/>
        </p:nvPicPr>
        <p:blipFill>
          <a:blip r:embed="rId3"/>
          <a:stretch>
            <a:fillRect/>
          </a:stretch>
        </p:blipFill>
        <p:spPr>
          <a:xfrm>
            <a:off x="662559" y="2181949"/>
            <a:ext cx="939104" cy="1126925"/>
          </a:xfrm>
          <a:prstGeom prst="roundRect">
            <a:avLst>
              <a:gd name="adj" fmla="val 5056"/>
            </a:avLst>
          </a:prstGeom>
        </p:spPr>
      </p:pic>
      <p:pic>
        <p:nvPicPr>
          <p:cNvPr id="9" name="Grafik 8" descr="Ein Bild, das Menschliches Gesicht, Person, Lächeln, Brille enthält.&#10;&#10;KI-generierte Inhalte können fehlerhaft sein.">
            <a:extLst>
              <a:ext uri="{FF2B5EF4-FFF2-40B4-BE49-F238E27FC236}">
                <a16:creationId xmlns:a16="http://schemas.microsoft.com/office/drawing/2014/main" id="{2AF41EBD-DD4E-94AF-3616-2CB34F2A59E7}"/>
              </a:ext>
            </a:extLst>
          </p:cNvPr>
          <p:cNvPicPr>
            <a:picLocks noChangeAspect="1"/>
          </p:cNvPicPr>
          <p:nvPr/>
        </p:nvPicPr>
        <p:blipFill>
          <a:blip r:embed="rId4"/>
          <a:stretch>
            <a:fillRect/>
          </a:stretch>
        </p:blipFill>
        <p:spPr>
          <a:xfrm>
            <a:off x="7383780" y="2181947"/>
            <a:ext cx="939104" cy="1126925"/>
          </a:xfrm>
          <a:prstGeom prst="roundRect">
            <a:avLst>
              <a:gd name="adj" fmla="val 5056"/>
            </a:avLst>
          </a:prstGeom>
        </p:spPr>
      </p:pic>
      <p:pic>
        <p:nvPicPr>
          <p:cNvPr id="11" name="Grafik 10" descr="Ein Bild, das Person, Menschliches Gesicht, Lächeln, Selfie enthält.&#10;&#10;KI-generierte Inhalte können fehlerhaft sein.">
            <a:extLst>
              <a:ext uri="{FF2B5EF4-FFF2-40B4-BE49-F238E27FC236}">
                <a16:creationId xmlns:a16="http://schemas.microsoft.com/office/drawing/2014/main" id="{8F025E9F-0B71-184A-A7A2-5BD6DB52A6A8}"/>
              </a:ext>
            </a:extLst>
          </p:cNvPr>
          <p:cNvPicPr>
            <a:picLocks noChangeAspect="1"/>
          </p:cNvPicPr>
          <p:nvPr/>
        </p:nvPicPr>
        <p:blipFill>
          <a:blip r:embed="rId5"/>
          <a:stretch>
            <a:fillRect/>
          </a:stretch>
        </p:blipFill>
        <p:spPr>
          <a:xfrm>
            <a:off x="6095238" y="2206991"/>
            <a:ext cx="939104" cy="1076839"/>
          </a:xfrm>
          <a:prstGeom prst="roundRect">
            <a:avLst>
              <a:gd name="adj" fmla="val 5056"/>
            </a:avLst>
          </a:prstGeom>
        </p:spPr>
      </p:pic>
      <p:pic>
        <p:nvPicPr>
          <p:cNvPr id="13" name="Grafik 12" descr="Ein Bild, das Lächeln, Menschliches Gesicht, Person, Kleidung enthält.&#10;&#10;KI-generierte Inhalte können fehlerhaft sein.">
            <a:extLst>
              <a:ext uri="{FF2B5EF4-FFF2-40B4-BE49-F238E27FC236}">
                <a16:creationId xmlns:a16="http://schemas.microsoft.com/office/drawing/2014/main" id="{4ACE45C3-382B-FDE4-6DCE-641E450E2F7E}"/>
              </a:ext>
            </a:extLst>
          </p:cNvPr>
          <p:cNvPicPr>
            <a:picLocks noChangeAspect="1"/>
          </p:cNvPicPr>
          <p:nvPr/>
        </p:nvPicPr>
        <p:blipFill>
          <a:blip r:embed="rId6"/>
          <a:stretch>
            <a:fillRect/>
          </a:stretch>
        </p:blipFill>
        <p:spPr>
          <a:xfrm>
            <a:off x="1854388" y="2181947"/>
            <a:ext cx="939104" cy="1126925"/>
          </a:xfrm>
          <a:prstGeom prst="roundRect">
            <a:avLst>
              <a:gd name="adj" fmla="val 5056"/>
            </a:avLst>
          </a:prstGeom>
        </p:spPr>
      </p:pic>
      <p:pic>
        <p:nvPicPr>
          <p:cNvPr id="15" name="Grafik 14" descr="Ein Bild, das Menschliches Gesicht, Person, Selfie, Porträt enthält.&#10;&#10;KI-generierte Inhalte können fehlerhaft sein.">
            <a:extLst>
              <a:ext uri="{FF2B5EF4-FFF2-40B4-BE49-F238E27FC236}">
                <a16:creationId xmlns:a16="http://schemas.microsoft.com/office/drawing/2014/main" id="{FA8D08D2-F111-FEDC-2153-3E1723E1F749}"/>
              </a:ext>
            </a:extLst>
          </p:cNvPr>
          <p:cNvPicPr>
            <a:picLocks noChangeAspect="1"/>
          </p:cNvPicPr>
          <p:nvPr/>
        </p:nvPicPr>
        <p:blipFill>
          <a:blip r:embed="rId7"/>
          <a:stretch>
            <a:fillRect/>
          </a:stretch>
        </p:blipFill>
        <p:spPr>
          <a:xfrm>
            <a:off x="6095238" y="4410222"/>
            <a:ext cx="939104" cy="1126925"/>
          </a:xfrm>
          <a:prstGeom prst="roundRect">
            <a:avLst>
              <a:gd name="adj" fmla="val 5056"/>
            </a:avLst>
          </a:prstGeom>
        </p:spPr>
      </p:pic>
    </p:spTree>
    <p:extLst>
      <p:ext uri="{BB962C8B-B14F-4D97-AF65-F5344CB8AC3E}">
        <p14:creationId xmlns:p14="http://schemas.microsoft.com/office/powerpoint/2010/main" val="245250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E9585-CAA3-CBF0-42C2-1D27BB868C92}"/>
              </a:ext>
            </a:extLst>
          </p:cNvPr>
          <p:cNvSpPr>
            <a:spLocks noGrp="1"/>
          </p:cNvSpPr>
          <p:nvPr>
            <p:ph type="ctrTitle"/>
          </p:nvPr>
        </p:nvSpPr>
        <p:spPr/>
        <p:txBody>
          <a:bodyPr/>
          <a:lstStyle/>
          <a:p>
            <a:r>
              <a:rPr lang="de-DE"/>
              <a:t>Unser Team</a:t>
            </a:r>
          </a:p>
        </p:txBody>
      </p:sp>
      <p:sp>
        <p:nvSpPr>
          <p:cNvPr id="3" name="Untertitel 2">
            <a:extLst>
              <a:ext uri="{FF2B5EF4-FFF2-40B4-BE49-F238E27FC236}">
                <a16:creationId xmlns:a16="http://schemas.microsoft.com/office/drawing/2014/main" id="{5612A49F-9B35-8639-65BC-03BFF2CA5FDE}"/>
              </a:ext>
            </a:extLst>
          </p:cNvPr>
          <p:cNvSpPr>
            <a:spLocks noGrp="1"/>
          </p:cNvSpPr>
          <p:nvPr>
            <p:ph type="subTitle" idx="1"/>
          </p:nvPr>
        </p:nvSpPr>
        <p:spPr>
          <a:xfrm>
            <a:off x="351662" y="1517905"/>
            <a:ext cx="11599545" cy="4979352"/>
          </a:xfrm>
        </p:spPr>
        <p:txBody>
          <a:bodyPr/>
          <a:lstStyle/>
          <a:p>
            <a:pPr fontAlgn="base"/>
            <a:r>
              <a:rPr lang="de-DE" sz="1400">
                <a:latin typeface="Legit Sans Soft" panose="00000500000000000000" pitchFamily="50" charset="0"/>
                <a:cs typeface="Leelawadee UI Semilight" panose="020B0402040204020203" pitchFamily="34" charset="-34"/>
              </a:rPr>
              <a:t> Studentische Hilfskraft					Freie Mitarbeiter*innen</a:t>
            </a: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r>
              <a:rPr lang="de-DE" sz="1400">
                <a:latin typeface="Legit Sans Soft" panose="00000500000000000000" pitchFamily="50" charset="0"/>
                <a:cs typeface="Leelawadee UI Semilight" panose="020B0402040204020203" pitchFamily="34" charset="-34"/>
              </a:rPr>
              <a:t>     Pia Hanika, Anke Dietrich 	   			 Andrea Nagl (ÖA &amp; Presse), Prof. Dr. Herbert Scheithauer (Wiss. Begleitung)</a:t>
            </a: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r>
              <a:rPr lang="de-DE" sz="1400">
                <a:latin typeface="Legit Sans Soft" panose="00000500000000000000" pitchFamily="50" charset="0"/>
                <a:cs typeface="Leelawadee UI Semilight" panose="020B0402040204020203" pitchFamily="34" charset="-34"/>
              </a:rPr>
              <a:t> Freie Mitarbeiter*innen:</a:t>
            </a:r>
          </a:p>
          <a:p>
            <a:pPr fontAlgn="base"/>
            <a:endParaRPr lang="de-DE" sz="1400">
              <a:latin typeface="Legit Sans Soft" panose="00000500000000000000" pitchFamily="50" charset="0"/>
              <a:cs typeface="Leelawadee UI Semilight" panose="020B0402040204020203" pitchFamily="34" charset="-34"/>
            </a:endParaRPr>
          </a:p>
          <a:p>
            <a:pPr fontAlgn="base"/>
            <a:endParaRPr lang="de-DE" sz="1400">
              <a:latin typeface="Legit Sans Soft" panose="00000500000000000000" pitchFamily="50" charset="0"/>
              <a:cs typeface="Leelawadee UI Semilight" panose="020B0402040204020203" pitchFamily="34" charset="-34"/>
            </a:endParaRPr>
          </a:p>
          <a:p>
            <a:pPr fontAlgn="base"/>
            <a:br>
              <a:rPr lang="de-DE" sz="1400">
                <a:latin typeface="Legit Sans Soft" panose="00000500000000000000" pitchFamily="50" charset="0"/>
                <a:cs typeface="Leelawadee UI Semilight" panose="020B0402040204020203" pitchFamily="34" charset="-34"/>
              </a:rPr>
            </a:br>
            <a:endParaRPr lang="de-DE" sz="1400">
              <a:latin typeface="Legit Sans Soft" panose="00000500000000000000" pitchFamily="50" charset="0"/>
              <a:cs typeface="Leelawadee UI Semilight" panose="020B0402040204020203" pitchFamily="34" charset="-34"/>
            </a:endParaRPr>
          </a:p>
          <a:p>
            <a:pPr fontAlgn="base"/>
            <a:r>
              <a:rPr lang="de-DE" sz="1400">
                <a:latin typeface="Legit Sans Soft" panose="00000500000000000000" pitchFamily="50" charset="0"/>
                <a:cs typeface="Leelawadee UI Semilight" panose="020B0402040204020203" pitchFamily="34" charset="-34"/>
              </a:rPr>
              <a:t>Dr. Bernd Fischl (kaufmännischer Berater), Stefan Venus (Controlling)	Pascal Roth (Informationstechnik), Sebastian Schäffler (Administrator)</a:t>
            </a:r>
          </a:p>
          <a:p>
            <a:pPr fontAlgn="base"/>
            <a:r>
              <a:rPr lang="de-DE" sz="1400">
                <a:latin typeface="Legit Sans Soft" panose="00000500000000000000" pitchFamily="50" charset="0"/>
                <a:cs typeface="Leelawadee UI Semilight" panose="020B0402040204020203" pitchFamily="34" charset="-34"/>
              </a:rPr>
              <a:t>	</a:t>
            </a:r>
          </a:p>
          <a:p>
            <a:pPr fontAlgn="base"/>
            <a:endParaRPr lang="de-DE">
              <a:latin typeface="Legit Sans Soft" panose="00000500000000000000" pitchFamily="50" charset="0"/>
              <a:cs typeface="Leelawadee UI Semilight" panose="020B0402040204020203" pitchFamily="34" charset="-34"/>
            </a:endParaRPr>
          </a:p>
        </p:txBody>
      </p:sp>
      <p:sp>
        <p:nvSpPr>
          <p:cNvPr id="4" name="Textplatzhalter 3">
            <a:extLst>
              <a:ext uri="{FF2B5EF4-FFF2-40B4-BE49-F238E27FC236}">
                <a16:creationId xmlns:a16="http://schemas.microsoft.com/office/drawing/2014/main" id="{E09B4488-AAA6-8711-D996-D31AD4BC8790}"/>
              </a:ext>
            </a:extLst>
          </p:cNvPr>
          <p:cNvSpPr>
            <a:spLocks noGrp="1"/>
          </p:cNvSpPr>
          <p:nvPr>
            <p:ph type="body" sz="quarter" idx="13"/>
          </p:nvPr>
        </p:nvSpPr>
        <p:spPr/>
        <p:txBody>
          <a:bodyPr/>
          <a:lstStyle/>
          <a:p>
            <a:r>
              <a:rPr lang="de-DE"/>
              <a:t>Vorstellung</a:t>
            </a:r>
          </a:p>
        </p:txBody>
      </p:sp>
      <p:pic>
        <p:nvPicPr>
          <p:cNvPr id="6" name="Grafik 5">
            <a:extLst>
              <a:ext uri="{FF2B5EF4-FFF2-40B4-BE49-F238E27FC236}">
                <a16:creationId xmlns:a16="http://schemas.microsoft.com/office/drawing/2014/main" id="{1C5B1A47-B664-01D2-D724-C7625E62CC7E}"/>
              </a:ext>
            </a:extLst>
          </p:cNvPr>
          <p:cNvPicPr>
            <a:picLocks noChangeAspect="1"/>
          </p:cNvPicPr>
          <p:nvPr/>
        </p:nvPicPr>
        <p:blipFill>
          <a:blip r:embed="rId2"/>
          <a:stretch>
            <a:fillRect/>
          </a:stretch>
        </p:blipFill>
        <p:spPr>
          <a:xfrm>
            <a:off x="1729395" y="1986460"/>
            <a:ext cx="927797" cy="1113356"/>
          </a:xfrm>
          <a:prstGeom prst="roundRect">
            <a:avLst>
              <a:gd name="adj" fmla="val 5056"/>
            </a:avLst>
          </a:prstGeom>
        </p:spPr>
      </p:pic>
      <p:pic>
        <p:nvPicPr>
          <p:cNvPr id="8" name="Grafik 7">
            <a:extLst>
              <a:ext uri="{FF2B5EF4-FFF2-40B4-BE49-F238E27FC236}">
                <a16:creationId xmlns:a16="http://schemas.microsoft.com/office/drawing/2014/main" id="{DFD71231-0268-EA04-A240-C0C03EC75FB9}"/>
              </a:ext>
            </a:extLst>
          </p:cNvPr>
          <p:cNvPicPr>
            <a:picLocks noChangeAspect="1"/>
          </p:cNvPicPr>
          <p:nvPr/>
        </p:nvPicPr>
        <p:blipFill>
          <a:blip r:embed="rId3"/>
          <a:stretch>
            <a:fillRect/>
          </a:stretch>
        </p:blipFill>
        <p:spPr>
          <a:xfrm>
            <a:off x="1797258" y="4374150"/>
            <a:ext cx="927797" cy="1113356"/>
          </a:xfrm>
          <a:prstGeom prst="roundRect">
            <a:avLst>
              <a:gd name="adj" fmla="val 5056"/>
            </a:avLst>
          </a:prstGeom>
        </p:spPr>
      </p:pic>
      <p:pic>
        <p:nvPicPr>
          <p:cNvPr id="10" name="Grafik 9" descr="Ein Bild, das Menschliches Gesicht, Person, Vorderkopf, Lächeln enthält.&#10;&#10;KI-generierte Inhalte können fehlerhaft sein.">
            <a:extLst>
              <a:ext uri="{FF2B5EF4-FFF2-40B4-BE49-F238E27FC236}">
                <a16:creationId xmlns:a16="http://schemas.microsoft.com/office/drawing/2014/main" id="{7C992C47-A44B-B3AC-3D91-58D2EBCD57BB}"/>
              </a:ext>
            </a:extLst>
          </p:cNvPr>
          <p:cNvPicPr>
            <a:picLocks noChangeAspect="1"/>
          </p:cNvPicPr>
          <p:nvPr/>
        </p:nvPicPr>
        <p:blipFill>
          <a:blip r:embed="rId4"/>
          <a:stretch>
            <a:fillRect/>
          </a:stretch>
        </p:blipFill>
        <p:spPr>
          <a:xfrm>
            <a:off x="7182051" y="4374150"/>
            <a:ext cx="927797" cy="1113356"/>
          </a:xfrm>
          <a:prstGeom prst="roundRect">
            <a:avLst>
              <a:gd name="adj" fmla="val 5056"/>
            </a:avLst>
          </a:prstGeom>
        </p:spPr>
      </p:pic>
      <p:pic>
        <p:nvPicPr>
          <p:cNvPr id="12" name="Grafik 11">
            <a:extLst>
              <a:ext uri="{FF2B5EF4-FFF2-40B4-BE49-F238E27FC236}">
                <a16:creationId xmlns:a16="http://schemas.microsoft.com/office/drawing/2014/main" id="{CDAFA0A7-157C-E325-766E-5A77288294EC}"/>
              </a:ext>
            </a:extLst>
          </p:cNvPr>
          <p:cNvPicPr>
            <a:picLocks noChangeAspect="1"/>
          </p:cNvPicPr>
          <p:nvPr/>
        </p:nvPicPr>
        <p:blipFill>
          <a:blip r:embed="rId5"/>
          <a:stretch>
            <a:fillRect/>
          </a:stretch>
        </p:blipFill>
        <p:spPr>
          <a:xfrm>
            <a:off x="5961423" y="4375255"/>
            <a:ext cx="927797" cy="1113356"/>
          </a:xfrm>
          <a:prstGeom prst="roundRect">
            <a:avLst>
              <a:gd name="adj" fmla="val 5056"/>
            </a:avLst>
          </a:prstGeom>
        </p:spPr>
      </p:pic>
      <p:pic>
        <p:nvPicPr>
          <p:cNvPr id="14" name="Grafik 13">
            <a:extLst>
              <a:ext uri="{FF2B5EF4-FFF2-40B4-BE49-F238E27FC236}">
                <a16:creationId xmlns:a16="http://schemas.microsoft.com/office/drawing/2014/main" id="{C116E66D-B5DB-045A-27ED-64DFC010C902}"/>
              </a:ext>
            </a:extLst>
          </p:cNvPr>
          <p:cNvPicPr>
            <a:picLocks noChangeAspect="1"/>
          </p:cNvPicPr>
          <p:nvPr/>
        </p:nvPicPr>
        <p:blipFill>
          <a:blip r:embed="rId6"/>
          <a:stretch>
            <a:fillRect/>
          </a:stretch>
        </p:blipFill>
        <p:spPr>
          <a:xfrm>
            <a:off x="5882915" y="1986460"/>
            <a:ext cx="927797" cy="1113356"/>
          </a:xfrm>
          <a:prstGeom prst="roundRect">
            <a:avLst>
              <a:gd name="adj" fmla="val 5056"/>
            </a:avLst>
          </a:prstGeom>
        </p:spPr>
      </p:pic>
      <p:pic>
        <p:nvPicPr>
          <p:cNvPr id="16" name="Grafik 15" descr="Ein Bild, das Menschliches Gesicht, Lächeln, Person, Vorderkopf enthält.&#10;&#10;KI-generierte Inhalte können fehlerhaft sein.">
            <a:extLst>
              <a:ext uri="{FF2B5EF4-FFF2-40B4-BE49-F238E27FC236}">
                <a16:creationId xmlns:a16="http://schemas.microsoft.com/office/drawing/2014/main" id="{A4608389-1C39-AD30-E2CE-92E8C538FB08}"/>
              </a:ext>
            </a:extLst>
          </p:cNvPr>
          <p:cNvPicPr>
            <a:picLocks noChangeAspect="1"/>
          </p:cNvPicPr>
          <p:nvPr/>
        </p:nvPicPr>
        <p:blipFill>
          <a:blip r:embed="rId7"/>
          <a:stretch>
            <a:fillRect/>
          </a:stretch>
        </p:blipFill>
        <p:spPr>
          <a:xfrm>
            <a:off x="576630" y="4374150"/>
            <a:ext cx="927797" cy="1113356"/>
          </a:xfrm>
          <a:prstGeom prst="roundRect">
            <a:avLst>
              <a:gd name="adj" fmla="val 5056"/>
            </a:avLst>
          </a:prstGeom>
        </p:spPr>
      </p:pic>
      <p:pic>
        <p:nvPicPr>
          <p:cNvPr id="18" name="Grafik 17">
            <a:extLst>
              <a:ext uri="{FF2B5EF4-FFF2-40B4-BE49-F238E27FC236}">
                <a16:creationId xmlns:a16="http://schemas.microsoft.com/office/drawing/2014/main" id="{4F4990F4-5F07-0723-B698-77A5421ED899}"/>
              </a:ext>
            </a:extLst>
          </p:cNvPr>
          <p:cNvPicPr>
            <a:picLocks noChangeAspect="1"/>
          </p:cNvPicPr>
          <p:nvPr/>
        </p:nvPicPr>
        <p:blipFill>
          <a:blip r:embed="rId8"/>
          <a:stretch>
            <a:fillRect/>
          </a:stretch>
        </p:blipFill>
        <p:spPr>
          <a:xfrm>
            <a:off x="7182052" y="1986460"/>
            <a:ext cx="927797" cy="1113356"/>
          </a:xfrm>
          <a:prstGeom prst="roundRect">
            <a:avLst>
              <a:gd name="adj" fmla="val 5056"/>
            </a:avLst>
          </a:prstGeom>
        </p:spPr>
      </p:pic>
      <p:pic>
        <p:nvPicPr>
          <p:cNvPr id="20" name="Grafik 19" descr="Ein Bild, das Menschliches Gesicht, Person, Augenbraue, Lächeln enthält.&#10;&#10;KI-generierte Inhalte können fehlerhaft sein.">
            <a:extLst>
              <a:ext uri="{FF2B5EF4-FFF2-40B4-BE49-F238E27FC236}">
                <a16:creationId xmlns:a16="http://schemas.microsoft.com/office/drawing/2014/main" id="{29064A5C-5400-161E-0C83-650D3B60BD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2733" y="1986460"/>
            <a:ext cx="835592" cy="1113357"/>
          </a:xfrm>
          <a:prstGeom prst="roundRect">
            <a:avLst>
              <a:gd name="adj" fmla="val 5056"/>
            </a:avLst>
          </a:prstGeom>
        </p:spPr>
      </p:pic>
    </p:spTree>
    <p:extLst>
      <p:ext uri="{BB962C8B-B14F-4D97-AF65-F5344CB8AC3E}">
        <p14:creationId xmlns:p14="http://schemas.microsoft.com/office/powerpoint/2010/main" val="43843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45DC-3139-7810-58A8-AA53DF273D77}"/>
            </a:ext>
          </a:extLst>
        </p:cNvPr>
        <p:cNvGrpSpPr/>
        <p:nvPr/>
      </p:nvGrpSpPr>
      <p:grpSpPr>
        <a:xfrm>
          <a:off x="0" y="0"/>
          <a:ext cx="0" cy="0"/>
          <a:chOff x="0" y="0"/>
          <a:chExt cx="0" cy="0"/>
        </a:xfrm>
      </p:grpSpPr>
      <p:sp>
        <p:nvSpPr>
          <p:cNvPr id="13" name="Abgerundetes Rechteck 7">
            <a:extLst>
              <a:ext uri="{FF2B5EF4-FFF2-40B4-BE49-F238E27FC236}">
                <a16:creationId xmlns:a16="http://schemas.microsoft.com/office/drawing/2014/main" id="{7F88C383-5861-D0CD-3B3D-8FAE601A28B6}"/>
              </a:ext>
            </a:extLst>
          </p:cNvPr>
          <p:cNvSpPr/>
          <p:nvPr/>
        </p:nvSpPr>
        <p:spPr>
          <a:xfrm>
            <a:off x="446984" y="5774915"/>
            <a:ext cx="10778297" cy="680072"/>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CA1E72E-8AE8-DA5B-721C-8C36639373BE}"/>
              </a:ext>
            </a:extLst>
          </p:cNvPr>
          <p:cNvSpPr>
            <a:spLocks noGrp="1"/>
          </p:cNvSpPr>
          <p:nvPr>
            <p:ph type="ctrTitle"/>
          </p:nvPr>
        </p:nvSpPr>
        <p:spPr/>
        <p:txBody>
          <a:bodyPr/>
          <a:lstStyle/>
          <a:p>
            <a:r>
              <a:rPr lang="de-DE"/>
              <a:t>Meilensteine 2025</a:t>
            </a:r>
          </a:p>
        </p:txBody>
      </p:sp>
      <p:sp>
        <p:nvSpPr>
          <p:cNvPr id="4" name="Textplatzhalter 3">
            <a:extLst>
              <a:ext uri="{FF2B5EF4-FFF2-40B4-BE49-F238E27FC236}">
                <a16:creationId xmlns:a16="http://schemas.microsoft.com/office/drawing/2014/main" id="{09E44C81-8C1F-C976-9B90-EAF140E020A4}"/>
              </a:ext>
            </a:extLst>
          </p:cNvPr>
          <p:cNvSpPr>
            <a:spLocks noGrp="1"/>
          </p:cNvSpPr>
          <p:nvPr>
            <p:ph type="body" sz="quarter" idx="13"/>
          </p:nvPr>
        </p:nvSpPr>
        <p:spPr/>
        <p:txBody>
          <a:bodyPr/>
          <a:lstStyle/>
          <a:p>
            <a:r>
              <a:rPr lang="de-DE"/>
              <a:t>Strategie Papilio 2035- Was wir dafür tun</a:t>
            </a:r>
          </a:p>
          <a:p>
            <a:endParaRPr lang="de-DE"/>
          </a:p>
        </p:txBody>
      </p:sp>
      <p:sp>
        <p:nvSpPr>
          <p:cNvPr id="12" name="Untertitel 11">
            <a:extLst>
              <a:ext uri="{FF2B5EF4-FFF2-40B4-BE49-F238E27FC236}">
                <a16:creationId xmlns:a16="http://schemas.microsoft.com/office/drawing/2014/main" id="{2CC1F3A9-0430-D7E8-C75E-F915DB39AC87}"/>
              </a:ext>
            </a:extLst>
          </p:cNvPr>
          <p:cNvSpPr txBox="1">
            <a:spLocks noGrp="1"/>
          </p:cNvSpPr>
          <p:nvPr>
            <p:ph type="subTitle" idx="1"/>
          </p:nvPr>
        </p:nvSpPr>
        <p:spPr>
          <a:xfrm>
            <a:off x="3876931" y="5901506"/>
            <a:ext cx="4798244" cy="348365"/>
          </a:xfrm>
          <a:prstGeom prst="rect">
            <a:avLst/>
          </a:prstGeom>
          <a:noFill/>
        </p:spPr>
        <p:txBody>
          <a:bodyPr wrap="square" rtlCol="0">
            <a:spAutoFit/>
          </a:bodyPr>
          <a:lstStyle/>
          <a:p>
            <a:pPr>
              <a:spcBef>
                <a:spcPts val="600"/>
              </a:spcBef>
              <a:spcAft>
                <a:spcPts val="600"/>
              </a:spcAft>
            </a:pPr>
            <a:r>
              <a:rPr lang="de-DE" sz="1800" b="1">
                <a:latin typeface="Legit Sans Soft"/>
              </a:rPr>
              <a:t>Schlüsselmeilenstein</a:t>
            </a:r>
            <a:r>
              <a:rPr lang="de-DE" sz="1800" b="1">
                <a:solidFill>
                  <a:srgbClr val="024089"/>
                </a:solidFill>
                <a:latin typeface="Legit Sans Soft"/>
              </a:rPr>
              <a:t>: 25 Jahre Papilio in 2027</a:t>
            </a:r>
            <a:endParaRPr lang="de-DE" sz="1800">
              <a:solidFill>
                <a:srgbClr val="024089"/>
              </a:solidFill>
            </a:endParaRPr>
          </a:p>
        </p:txBody>
      </p:sp>
      <p:pic>
        <p:nvPicPr>
          <p:cNvPr id="15" name="Grafik 14" descr="Krone Silhouette">
            <a:extLst>
              <a:ext uri="{FF2B5EF4-FFF2-40B4-BE49-F238E27FC236}">
                <a16:creationId xmlns:a16="http://schemas.microsoft.com/office/drawing/2014/main" id="{7B7DD13E-C470-DB83-476B-E1878C0FC5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5429" y="5774915"/>
            <a:ext cx="530417" cy="530417"/>
          </a:xfrm>
          <a:prstGeom prst="rect">
            <a:avLst/>
          </a:prstGeom>
        </p:spPr>
      </p:pic>
      <p:pic>
        <p:nvPicPr>
          <p:cNvPr id="11" name="Grafik 10">
            <a:extLst>
              <a:ext uri="{FF2B5EF4-FFF2-40B4-BE49-F238E27FC236}">
                <a16:creationId xmlns:a16="http://schemas.microsoft.com/office/drawing/2014/main" id="{E3998CA9-7443-9478-447F-18305ABA554F}"/>
              </a:ext>
            </a:extLst>
          </p:cNvPr>
          <p:cNvPicPr>
            <a:picLocks noChangeAspect="1"/>
          </p:cNvPicPr>
          <p:nvPr/>
        </p:nvPicPr>
        <p:blipFill>
          <a:blip r:embed="rId4" cstate="print">
            <a:extLst>
              <a:ext uri="{28A0092B-C50C-407E-A947-70E740481C1C}">
                <a14:useLocalDpi xmlns:a14="http://schemas.microsoft.com/office/drawing/2010/main"/>
              </a:ext>
            </a:extLst>
          </a:blip>
          <a:srcRect l="1245" r="25227"/>
          <a:stretch>
            <a:fillRect/>
          </a:stretch>
        </p:blipFill>
        <p:spPr>
          <a:xfrm>
            <a:off x="7880808" y="1506560"/>
            <a:ext cx="3760392" cy="3409492"/>
          </a:xfrm>
          <a:prstGeom prst="roundRect">
            <a:avLst>
              <a:gd name="adj" fmla="val 5056"/>
            </a:avLst>
          </a:prstGeom>
        </p:spPr>
      </p:pic>
      <p:sp>
        <p:nvSpPr>
          <p:cNvPr id="5" name="Abgerundetes Rechteck 7">
            <a:extLst>
              <a:ext uri="{FF2B5EF4-FFF2-40B4-BE49-F238E27FC236}">
                <a16:creationId xmlns:a16="http://schemas.microsoft.com/office/drawing/2014/main" id="{2E54B4D5-0583-6B32-8846-041DD92F6D86}"/>
              </a:ext>
            </a:extLst>
          </p:cNvPr>
          <p:cNvSpPr/>
          <p:nvPr/>
        </p:nvSpPr>
        <p:spPr>
          <a:xfrm>
            <a:off x="351663" y="1843335"/>
            <a:ext cx="7764815" cy="2732251"/>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11">
            <a:extLst>
              <a:ext uri="{FF2B5EF4-FFF2-40B4-BE49-F238E27FC236}">
                <a16:creationId xmlns:a16="http://schemas.microsoft.com/office/drawing/2014/main" id="{6D3267ED-310D-8799-8DD2-A392B60E469C}"/>
              </a:ext>
            </a:extLst>
          </p:cNvPr>
          <p:cNvSpPr txBox="1">
            <a:spLocks/>
          </p:cNvSpPr>
          <p:nvPr/>
        </p:nvSpPr>
        <p:spPr>
          <a:xfrm>
            <a:off x="1832952" y="2228904"/>
            <a:ext cx="5676715" cy="1961114"/>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de-DE" sz="1800" b="1">
                <a:latin typeface="Legit Sans Soft"/>
              </a:rPr>
              <a:t>600.000 Papilio-Kinder</a:t>
            </a:r>
          </a:p>
          <a:p>
            <a:pPr marL="285750" indent="-285750">
              <a:spcBef>
                <a:spcPts val="600"/>
              </a:spcBef>
              <a:spcAft>
                <a:spcPts val="600"/>
              </a:spcAft>
              <a:buFont typeface="Arial" panose="020B0604020202020204" pitchFamily="34" charset="0"/>
              <a:buChar char="•"/>
            </a:pPr>
            <a:r>
              <a:rPr lang="de-DE" sz="1800" b="1">
                <a:latin typeface="Legit Sans Soft"/>
              </a:rPr>
              <a:t>5 neue Team-Mitglieder</a:t>
            </a:r>
          </a:p>
          <a:p>
            <a:pPr marL="285750" indent="-285750">
              <a:spcBef>
                <a:spcPts val="600"/>
              </a:spcBef>
              <a:spcAft>
                <a:spcPts val="600"/>
              </a:spcAft>
              <a:buFont typeface="Arial" panose="020B0604020202020204" pitchFamily="34" charset="0"/>
              <a:buChar char="•"/>
            </a:pPr>
            <a:r>
              <a:rPr lang="de-DE" sz="1800" b="1">
                <a:latin typeface="Legit Sans Soft"/>
              </a:rPr>
              <a:t>München als weitere Papilio-Stadt</a:t>
            </a:r>
          </a:p>
          <a:p>
            <a:pPr marL="285750" indent="-285750">
              <a:spcBef>
                <a:spcPts val="600"/>
              </a:spcBef>
              <a:spcAft>
                <a:spcPts val="600"/>
              </a:spcAft>
              <a:buFont typeface="Arial" panose="020B0604020202020204" pitchFamily="34" charset="0"/>
              <a:buChar char="•"/>
            </a:pPr>
            <a:r>
              <a:rPr lang="de-DE" sz="1800" b="1">
                <a:latin typeface="Legit Sans Soft"/>
              </a:rPr>
              <a:t>Neuer Partner Techniker Krankenkasse NRW</a:t>
            </a:r>
          </a:p>
          <a:p>
            <a:pPr marL="285750" indent="-285750">
              <a:spcBef>
                <a:spcPts val="600"/>
              </a:spcBef>
              <a:spcAft>
                <a:spcPts val="600"/>
              </a:spcAft>
              <a:buFont typeface="Arial" panose="020B0604020202020204" pitchFamily="34" charset="0"/>
              <a:buChar char="•"/>
            </a:pPr>
            <a:r>
              <a:rPr lang="de-DE" sz="1800" b="1">
                <a:latin typeface="Legit Sans Soft"/>
              </a:rPr>
              <a:t>Go-Live Strategie 2035</a:t>
            </a:r>
            <a:endParaRPr lang="de-DE" sz="1800"/>
          </a:p>
        </p:txBody>
      </p:sp>
    </p:spTree>
    <p:extLst>
      <p:ext uri="{BB962C8B-B14F-4D97-AF65-F5344CB8AC3E}">
        <p14:creationId xmlns:p14="http://schemas.microsoft.com/office/powerpoint/2010/main" val="337837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C0228-A179-576C-4781-992920735A59}"/>
              </a:ext>
            </a:extLst>
          </p:cNvPr>
          <p:cNvSpPr>
            <a:spLocks noGrp="1"/>
          </p:cNvSpPr>
          <p:nvPr>
            <p:ph type="ctrTitle"/>
          </p:nvPr>
        </p:nvSpPr>
        <p:spPr>
          <a:xfrm>
            <a:off x="335360" y="608129"/>
            <a:ext cx="10945216" cy="733309"/>
          </a:xfrm>
        </p:spPr>
        <p:txBody>
          <a:bodyPr/>
          <a:lstStyle/>
          <a:p>
            <a:r>
              <a:rPr lang="de-DE"/>
              <a:t>Rahmen und Rückenwind: Das Präventionsgesetz</a:t>
            </a:r>
          </a:p>
        </p:txBody>
      </p:sp>
      <p:sp>
        <p:nvSpPr>
          <p:cNvPr id="3" name="Untertitel 2">
            <a:extLst>
              <a:ext uri="{FF2B5EF4-FFF2-40B4-BE49-F238E27FC236}">
                <a16:creationId xmlns:a16="http://schemas.microsoft.com/office/drawing/2014/main" id="{14F0A354-8AA4-09F0-2132-12F24D31AD51}"/>
              </a:ext>
            </a:extLst>
          </p:cNvPr>
          <p:cNvSpPr>
            <a:spLocks noGrp="1"/>
          </p:cNvSpPr>
          <p:nvPr>
            <p:ph type="subTitle" idx="1"/>
          </p:nvPr>
        </p:nvSpPr>
        <p:spPr>
          <a:xfrm>
            <a:off x="334964" y="1635516"/>
            <a:ext cx="3895724" cy="859601"/>
          </a:xfrm>
        </p:spPr>
        <p:txBody>
          <a:bodyPr/>
          <a:lstStyle/>
          <a:p>
            <a:r>
              <a:rPr lang="de-DE" sz="1800" b="1"/>
              <a:t>Das Präventionsgesetz stärkt die Zusammenarbeit von Kommunen, Krankenkassen und Ländern</a:t>
            </a:r>
          </a:p>
        </p:txBody>
      </p:sp>
      <p:sp>
        <p:nvSpPr>
          <p:cNvPr id="5" name="Foliennummernplatzhalter 5">
            <a:extLst>
              <a:ext uri="{FF2B5EF4-FFF2-40B4-BE49-F238E27FC236}">
                <a16:creationId xmlns:a16="http://schemas.microsoft.com/office/drawing/2014/main" id="{B7E3CEA5-F6DF-F66A-B585-3CB85D1CB098}"/>
              </a:ext>
            </a:extLst>
          </p:cNvPr>
          <p:cNvSpPr>
            <a:spLocks noGrp="1"/>
          </p:cNvSpPr>
          <p:nvPr>
            <p:ph type="sldNum" sz="quarter" idx="12"/>
          </p:nvPr>
        </p:nvSpPr>
        <p:spPr/>
        <p:txBody>
          <a:bodyPr rIns="0"/>
          <a:lstStyle/>
          <a:p>
            <a:fld id="{7A22D01C-6BD7-1242-A6C6-F192DC35EFDD}" type="slidenum">
              <a:rPr lang="de-DE" smtClean="0"/>
              <a:t>17</a:t>
            </a:fld>
            <a:endParaRPr lang="de-DE"/>
          </a:p>
        </p:txBody>
      </p:sp>
      <p:sp>
        <p:nvSpPr>
          <p:cNvPr id="4" name="Textplatzhalter 3">
            <a:extLst>
              <a:ext uri="{FF2B5EF4-FFF2-40B4-BE49-F238E27FC236}">
                <a16:creationId xmlns:a16="http://schemas.microsoft.com/office/drawing/2014/main" id="{B513036B-ECA2-9D43-7FE3-25B5F462A53E}"/>
              </a:ext>
            </a:extLst>
          </p:cNvPr>
          <p:cNvSpPr>
            <a:spLocks noGrp="1"/>
          </p:cNvSpPr>
          <p:nvPr>
            <p:ph type="body" sz="quarter" idx="13"/>
          </p:nvPr>
        </p:nvSpPr>
        <p:spPr/>
        <p:txBody>
          <a:bodyPr/>
          <a:lstStyle/>
          <a:p>
            <a:r>
              <a:rPr lang="de-DE"/>
              <a:t>DIE NATIONALE PRÄVENTIONSSTRATEGIE</a:t>
            </a:r>
          </a:p>
          <a:p>
            <a:endParaRPr lang="de-DE">
              <a:solidFill>
                <a:srgbClr val="FF0000"/>
              </a:solidFill>
            </a:endParaRPr>
          </a:p>
        </p:txBody>
      </p:sp>
      <p:pic>
        <p:nvPicPr>
          <p:cNvPr id="6" name="Grafik 5">
            <a:extLst>
              <a:ext uri="{FF2B5EF4-FFF2-40B4-BE49-F238E27FC236}">
                <a16:creationId xmlns:a16="http://schemas.microsoft.com/office/drawing/2014/main" id="{EEF1C8DC-EE1F-BB79-D68E-C027A31ADE49}"/>
              </a:ext>
            </a:extLst>
          </p:cNvPr>
          <p:cNvPicPr>
            <a:picLocks noChangeAspect="1"/>
          </p:cNvPicPr>
          <p:nvPr/>
        </p:nvPicPr>
        <p:blipFill>
          <a:blip r:embed="rId3" cstate="print">
            <a:extLst>
              <a:ext uri="{28A0092B-C50C-407E-A947-70E740481C1C}">
                <a14:useLocalDpi xmlns:a14="http://schemas.microsoft.com/office/drawing/2010/main"/>
              </a:ext>
            </a:extLst>
          </a:blip>
          <a:srcRect l="4269" r="4269"/>
          <a:stretch/>
        </p:blipFill>
        <p:spPr>
          <a:xfrm>
            <a:off x="4871864" y="1625201"/>
            <a:ext cx="6704281" cy="4886724"/>
          </a:xfrm>
          <a:prstGeom prst="roundRect">
            <a:avLst>
              <a:gd name="adj" fmla="val 5056"/>
            </a:avLst>
          </a:prstGeom>
        </p:spPr>
      </p:pic>
      <p:sp>
        <p:nvSpPr>
          <p:cNvPr id="7" name="Abgerundetes Rechteck 6">
            <a:extLst>
              <a:ext uri="{FF2B5EF4-FFF2-40B4-BE49-F238E27FC236}">
                <a16:creationId xmlns:a16="http://schemas.microsoft.com/office/drawing/2014/main" id="{A06ABBDF-DE6F-0FCC-2CEA-144368C6905A}"/>
              </a:ext>
            </a:extLst>
          </p:cNvPr>
          <p:cNvSpPr/>
          <p:nvPr/>
        </p:nvSpPr>
        <p:spPr>
          <a:xfrm>
            <a:off x="3998913" y="4725144"/>
            <a:ext cx="3753271" cy="1524727"/>
          </a:xfrm>
          <a:prstGeom prst="roundRect">
            <a:avLst>
              <a:gd name="adj" fmla="val 84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Untertitel 2">
            <a:extLst>
              <a:ext uri="{FF2B5EF4-FFF2-40B4-BE49-F238E27FC236}">
                <a16:creationId xmlns:a16="http://schemas.microsoft.com/office/drawing/2014/main" id="{F04AD169-9BD7-17C0-E507-F7CE5B89FC92}"/>
              </a:ext>
            </a:extLst>
          </p:cNvPr>
          <p:cNvSpPr txBox="1">
            <a:spLocks/>
          </p:cNvSpPr>
          <p:nvPr/>
        </p:nvSpPr>
        <p:spPr>
          <a:xfrm>
            <a:off x="4230688" y="4888630"/>
            <a:ext cx="3388085" cy="86409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i="1">
                <a:latin typeface="Legit Sans Soft SemiBold" pitchFamily="2" charset="0"/>
              </a:rPr>
              <a:t>„Lebenswelten sind Orte, in denen Menschen leben, lernen und arbeiten – hier setzen Krankenkassen Prävention gemeinsam mit Kommunen um.“ </a:t>
            </a:r>
          </a:p>
          <a:p>
            <a:r>
              <a:rPr lang="de-DE" sz="1100" i="1"/>
              <a:t>GKV Leitfaden 2024</a:t>
            </a:r>
          </a:p>
        </p:txBody>
      </p:sp>
      <p:sp>
        <p:nvSpPr>
          <p:cNvPr id="9" name="Untertitel 2">
            <a:extLst>
              <a:ext uri="{FF2B5EF4-FFF2-40B4-BE49-F238E27FC236}">
                <a16:creationId xmlns:a16="http://schemas.microsoft.com/office/drawing/2014/main" id="{89D3C69C-7171-476C-CE33-816D43532413}"/>
              </a:ext>
            </a:extLst>
          </p:cNvPr>
          <p:cNvSpPr txBox="1">
            <a:spLocks/>
          </p:cNvSpPr>
          <p:nvPr/>
        </p:nvSpPr>
        <p:spPr>
          <a:xfrm>
            <a:off x="1271464" y="2789195"/>
            <a:ext cx="2959224" cy="792088"/>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a:latin typeface="Legit Sans Soft" panose="00000500000000000000" pitchFamily="50" charset="0"/>
              </a:rPr>
              <a:t>Kommunen sind zentraler Hebel und Akteur der </a:t>
            </a:r>
            <a:r>
              <a:rPr lang="de-DE" b="1">
                <a:latin typeface="Legit Sans Soft" panose="00000500000000000000" pitchFamily="50" charset="0"/>
              </a:rPr>
              <a:t>Nationalen Präventionsstrategie</a:t>
            </a:r>
            <a:endParaRPr lang="de-DE"/>
          </a:p>
        </p:txBody>
      </p:sp>
      <p:sp>
        <p:nvSpPr>
          <p:cNvPr id="10" name="Untertitel 2">
            <a:extLst>
              <a:ext uri="{FF2B5EF4-FFF2-40B4-BE49-F238E27FC236}">
                <a16:creationId xmlns:a16="http://schemas.microsoft.com/office/drawing/2014/main" id="{808372ED-0DE9-C3B2-CDA0-F344CE4D5B94}"/>
              </a:ext>
            </a:extLst>
          </p:cNvPr>
          <p:cNvSpPr txBox="1">
            <a:spLocks/>
          </p:cNvSpPr>
          <p:nvPr/>
        </p:nvSpPr>
        <p:spPr>
          <a:xfrm>
            <a:off x="1271464" y="3728309"/>
            <a:ext cx="2959224" cy="792088"/>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a:latin typeface="Legit Sans Soft" panose="00000500000000000000" pitchFamily="50" charset="0"/>
              </a:rPr>
              <a:t>Kommunen sichern Kindern </a:t>
            </a:r>
            <a:br>
              <a:rPr lang="de-DE">
                <a:latin typeface="Legit Sans Soft" panose="00000500000000000000" pitchFamily="50" charset="0"/>
              </a:rPr>
            </a:br>
            <a:r>
              <a:rPr lang="de-DE">
                <a:latin typeface="Legit Sans Soft" panose="00000500000000000000" pitchFamily="50" charset="0"/>
              </a:rPr>
              <a:t>ein </a:t>
            </a:r>
            <a:r>
              <a:rPr lang="de-DE" b="1">
                <a:latin typeface="Legit Sans Soft" panose="00000500000000000000" pitchFamily="50" charset="0"/>
              </a:rPr>
              <a:t>gesundes Aufwachsen</a:t>
            </a:r>
            <a:r>
              <a:rPr lang="de-DE">
                <a:latin typeface="Legit Sans Soft" panose="00000500000000000000" pitchFamily="50" charset="0"/>
              </a:rPr>
              <a:t> </a:t>
            </a:r>
            <a:br>
              <a:rPr lang="de-DE">
                <a:latin typeface="Legit Sans Soft" panose="00000500000000000000" pitchFamily="50" charset="0"/>
              </a:rPr>
            </a:br>
            <a:r>
              <a:rPr lang="de-DE">
                <a:latin typeface="Legit Sans Soft" panose="00000500000000000000" pitchFamily="50" charset="0"/>
              </a:rPr>
              <a:t>(§ 20a SGB V)</a:t>
            </a:r>
            <a:endParaRPr lang="de-DE"/>
          </a:p>
        </p:txBody>
      </p:sp>
      <p:sp>
        <p:nvSpPr>
          <p:cNvPr id="11" name="Untertitel 2">
            <a:extLst>
              <a:ext uri="{FF2B5EF4-FFF2-40B4-BE49-F238E27FC236}">
                <a16:creationId xmlns:a16="http://schemas.microsoft.com/office/drawing/2014/main" id="{6BF1A934-9888-DF10-F9FE-C92BD1DE7D8C}"/>
              </a:ext>
            </a:extLst>
          </p:cNvPr>
          <p:cNvSpPr txBox="1">
            <a:spLocks/>
          </p:cNvSpPr>
          <p:nvPr/>
        </p:nvSpPr>
        <p:spPr>
          <a:xfrm>
            <a:off x="1271464" y="4667422"/>
            <a:ext cx="2959224" cy="792088"/>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a:latin typeface="Legit Sans Soft" panose="00000500000000000000" pitchFamily="50" charset="0"/>
              </a:rPr>
              <a:t>Kommunen werden dank </a:t>
            </a:r>
            <a:br>
              <a:rPr lang="de-DE">
                <a:latin typeface="Legit Sans Soft" panose="00000500000000000000" pitchFamily="50" charset="0"/>
              </a:rPr>
            </a:br>
            <a:r>
              <a:rPr lang="de-DE">
                <a:latin typeface="Legit Sans Soft" panose="00000500000000000000" pitchFamily="50" charset="0"/>
              </a:rPr>
              <a:t>einer </a:t>
            </a:r>
            <a:r>
              <a:rPr lang="de-DE" b="1">
                <a:latin typeface="Legit Sans Soft" panose="00000500000000000000" pitchFamily="50" charset="0"/>
              </a:rPr>
              <a:t>Finanzierung durch die Krankenkassen</a:t>
            </a:r>
            <a:r>
              <a:rPr lang="de-DE">
                <a:latin typeface="Legit Sans Soft" panose="00000500000000000000" pitchFamily="50" charset="0"/>
              </a:rPr>
              <a:t> entlastet</a:t>
            </a:r>
            <a:br>
              <a:rPr lang="de-DE">
                <a:latin typeface="Legit Sans Soft" panose="00000500000000000000" pitchFamily="50" charset="0"/>
              </a:rPr>
            </a:br>
            <a:endParaRPr lang="de-DE"/>
          </a:p>
        </p:txBody>
      </p:sp>
      <p:pic>
        <p:nvPicPr>
          <p:cNvPr id="20" name="Grafik 19">
            <a:extLst>
              <a:ext uri="{FF2B5EF4-FFF2-40B4-BE49-F238E27FC236}">
                <a16:creationId xmlns:a16="http://schemas.microsoft.com/office/drawing/2014/main" id="{14CBE2AF-6A49-79B9-9645-67C4CD2C72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049" y="2641844"/>
            <a:ext cx="921703" cy="1004714"/>
          </a:xfrm>
          <a:prstGeom prst="rect">
            <a:avLst/>
          </a:prstGeom>
        </p:spPr>
      </p:pic>
      <p:pic>
        <p:nvPicPr>
          <p:cNvPr id="22" name="Grafik 21">
            <a:extLst>
              <a:ext uri="{FF2B5EF4-FFF2-40B4-BE49-F238E27FC236}">
                <a16:creationId xmlns:a16="http://schemas.microsoft.com/office/drawing/2014/main" id="{B3E19AEF-79A2-4285-CCB8-0D26D79199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352" y="4582923"/>
            <a:ext cx="921703" cy="1004714"/>
          </a:xfrm>
          <a:prstGeom prst="rect">
            <a:avLst/>
          </a:prstGeom>
        </p:spPr>
      </p:pic>
      <p:pic>
        <p:nvPicPr>
          <p:cNvPr id="24" name="Grafik 23">
            <a:extLst>
              <a:ext uri="{FF2B5EF4-FFF2-40B4-BE49-F238E27FC236}">
                <a16:creationId xmlns:a16="http://schemas.microsoft.com/office/drawing/2014/main" id="{570C3582-602A-612B-B843-5406A24295E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7050" y="3621996"/>
            <a:ext cx="921703" cy="1004714"/>
          </a:xfrm>
          <a:prstGeom prst="rect">
            <a:avLst/>
          </a:prstGeom>
        </p:spPr>
      </p:pic>
    </p:spTree>
    <p:extLst>
      <p:ext uri="{BB962C8B-B14F-4D97-AF65-F5344CB8AC3E}">
        <p14:creationId xmlns:p14="http://schemas.microsoft.com/office/powerpoint/2010/main" val="1643711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79A5-A38F-E279-09D8-6E805D9F3FF8}"/>
            </a:ext>
          </a:extLst>
        </p:cNvPr>
        <p:cNvGrpSpPr/>
        <p:nvPr/>
      </p:nvGrpSpPr>
      <p:grpSpPr>
        <a:xfrm>
          <a:off x="0" y="0"/>
          <a:ext cx="0" cy="0"/>
          <a:chOff x="0" y="0"/>
          <a:chExt cx="0" cy="0"/>
        </a:xfrm>
      </p:grpSpPr>
      <p:pic>
        <p:nvPicPr>
          <p:cNvPr id="9" name="Grafik 8" descr="Ein Bild, das Kleidung, Menschliches Gesicht, Im Haus, Kleinkind enthält.&#10;&#10;KI-generierte Inhalte können fehlerhaft sein.">
            <a:extLst>
              <a:ext uri="{FF2B5EF4-FFF2-40B4-BE49-F238E27FC236}">
                <a16:creationId xmlns:a16="http://schemas.microsoft.com/office/drawing/2014/main" id="{F0CA08A5-EB80-005E-2F45-F5E49301BA37}"/>
              </a:ext>
            </a:extLst>
          </p:cNvPr>
          <p:cNvPicPr>
            <a:picLocks noChangeAspect="1"/>
          </p:cNvPicPr>
          <p:nvPr/>
        </p:nvPicPr>
        <p:blipFill>
          <a:blip r:embed="rId2"/>
          <a:stretch>
            <a:fillRect/>
          </a:stretch>
        </p:blipFill>
        <p:spPr>
          <a:xfrm>
            <a:off x="5527690" y="1620847"/>
            <a:ext cx="6437375" cy="4293678"/>
          </a:xfrm>
          <a:prstGeom prst="roundRect">
            <a:avLst>
              <a:gd name="adj" fmla="val 5056"/>
            </a:avLst>
          </a:prstGeom>
        </p:spPr>
      </p:pic>
      <p:sp>
        <p:nvSpPr>
          <p:cNvPr id="2" name="Titel 1">
            <a:extLst>
              <a:ext uri="{FF2B5EF4-FFF2-40B4-BE49-F238E27FC236}">
                <a16:creationId xmlns:a16="http://schemas.microsoft.com/office/drawing/2014/main" id="{DD4D4C85-56B6-CFEE-CA84-6BC4C1C265F5}"/>
              </a:ext>
            </a:extLst>
          </p:cNvPr>
          <p:cNvSpPr>
            <a:spLocks noGrp="1"/>
          </p:cNvSpPr>
          <p:nvPr>
            <p:ph type="ctrTitle"/>
          </p:nvPr>
        </p:nvSpPr>
        <p:spPr/>
        <p:txBody>
          <a:bodyPr/>
          <a:lstStyle/>
          <a:p>
            <a:r>
              <a:rPr lang="de-DE"/>
              <a:t>Meilensteine 2026</a:t>
            </a:r>
          </a:p>
        </p:txBody>
      </p:sp>
      <p:sp>
        <p:nvSpPr>
          <p:cNvPr id="4" name="Textplatzhalter 3">
            <a:extLst>
              <a:ext uri="{FF2B5EF4-FFF2-40B4-BE49-F238E27FC236}">
                <a16:creationId xmlns:a16="http://schemas.microsoft.com/office/drawing/2014/main" id="{056170DF-F0F1-84C2-AAE8-FAF16F808064}"/>
              </a:ext>
            </a:extLst>
          </p:cNvPr>
          <p:cNvSpPr>
            <a:spLocks noGrp="1"/>
          </p:cNvSpPr>
          <p:nvPr>
            <p:ph type="body" sz="quarter" idx="13"/>
          </p:nvPr>
        </p:nvSpPr>
        <p:spPr/>
        <p:txBody>
          <a:bodyPr/>
          <a:lstStyle/>
          <a:p>
            <a:r>
              <a:rPr lang="de-DE"/>
              <a:t>Strategie Papilio 2035- Was wir dafür tun</a:t>
            </a:r>
          </a:p>
          <a:p>
            <a:endParaRPr lang="de-DE"/>
          </a:p>
        </p:txBody>
      </p:sp>
      <p:sp>
        <p:nvSpPr>
          <p:cNvPr id="5" name="Abgerundetes Rechteck 7">
            <a:extLst>
              <a:ext uri="{FF2B5EF4-FFF2-40B4-BE49-F238E27FC236}">
                <a16:creationId xmlns:a16="http://schemas.microsoft.com/office/drawing/2014/main" id="{651674BF-ADD3-E5FF-AD53-ECC99EE8C938}"/>
              </a:ext>
            </a:extLst>
          </p:cNvPr>
          <p:cNvSpPr/>
          <p:nvPr/>
        </p:nvSpPr>
        <p:spPr>
          <a:xfrm>
            <a:off x="334964" y="2062874"/>
            <a:ext cx="7048378" cy="2732251"/>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11">
            <a:extLst>
              <a:ext uri="{FF2B5EF4-FFF2-40B4-BE49-F238E27FC236}">
                <a16:creationId xmlns:a16="http://schemas.microsoft.com/office/drawing/2014/main" id="{21BB472C-AB8E-A05E-4D5C-23C01C11FAC0}"/>
              </a:ext>
            </a:extLst>
          </p:cNvPr>
          <p:cNvSpPr txBox="1">
            <a:spLocks/>
          </p:cNvSpPr>
          <p:nvPr/>
        </p:nvSpPr>
        <p:spPr>
          <a:xfrm>
            <a:off x="1159131" y="2448442"/>
            <a:ext cx="5676715" cy="1961114"/>
          </a:xfrm>
          <a:prstGeom prst="rect">
            <a:avLst/>
          </a:prstGeom>
          <a:noFill/>
        </p:spPr>
        <p:txBody>
          <a:bodyPr wrap="square" l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de-DE" sz="1800" b="1">
                <a:latin typeface="Legit Sans Soft"/>
              </a:rPr>
              <a:t>Neue Zugänge für Trainer*innen/ Abschalten ODV</a:t>
            </a:r>
          </a:p>
          <a:p>
            <a:pPr marL="285750" indent="-285750">
              <a:spcBef>
                <a:spcPts val="600"/>
              </a:spcBef>
              <a:spcAft>
                <a:spcPts val="600"/>
              </a:spcAft>
              <a:buFont typeface="Arial" panose="020B0604020202020204" pitchFamily="34" charset="0"/>
              <a:buChar char="•"/>
            </a:pPr>
            <a:r>
              <a:rPr lang="de-DE" sz="1800" b="1">
                <a:latin typeface="Legit Sans Soft"/>
              </a:rPr>
              <a:t>Überarbeitung Webseite</a:t>
            </a:r>
          </a:p>
          <a:p>
            <a:pPr marL="285750" indent="-285750">
              <a:spcBef>
                <a:spcPts val="600"/>
              </a:spcBef>
              <a:spcAft>
                <a:spcPts val="600"/>
              </a:spcAft>
              <a:buFont typeface="Arial" panose="020B0604020202020204" pitchFamily="34" charset="0"/>
              <a:buChar char="•"/>
            </a:pPr>
            <a:r>
              <a:rPr lang="de-DE" sz="1800" b="1">
                <a:latin typeface="Legit Sans Soft"/>
              </a:rPr>
              <a:t>Start Überarbeitung Papilio-3bis6</a:t>
            </a:r>
          </a:p>
          <a:p>
            <a:pPr marL="285750" indent="-285750">
              <a:spcBef>
                <a:spcPts val="600"/>
              </a:spcBef>
              <a:spcAft>
                <a:spcPts val="600"/>
              </a:spcAft>
              <a:buFont typeface="Arial" panose="020B0604020202020204" pitchFamily="34" charset="0"/>
              <a:buChar char="•"/>
            </a:pPr>
            <a:r>
              <a:rPr lang="de-DE" sz="1800" b="1">
                <a:latin typeface="Legit Sans Soft"/>
              </a:rPr>
              <a:t>Nächste Tagung QV im September</a:t>
            </a:r>
          </a:p>
          <a:p>
            <a:pPr marL="285750" indent="-285750">
              <a:spcBef>
                <a:spcPts val="600"/>
              </a:spcBef>
              <a:spcAft>
                <a:spcPts val="600"/>
              </a:spcAft>
              <a:buFont typeface="Arial" panose="020B0604020202020204" pitchFamily="34" charset="0"/>
              <a:buChar char="•"/>
            </a:pPr>
            <a:r>
              <a:rPr lang="de-DE" sz="1800" b="1">
                <a:latin typeface="Legit Sans Soft"/>
              </a:rPr>
              <a:t>Go-Live Strategie 2035</a:t>
            </a:r>
            <a:endParaRPr lang="de-DE" sz="1800"/>
          </a:p>
        </p:txBody>
      </p:sp>
    </p:spTree>
    <p:extLst>
      <p:ext uri="{BB962C8B-B14F-4D97-AF65-F5344CB8AC3E}">
        <p14:creationId xmlns:p14="http://schemas.microsoft.com/office/powerpoint/2010/main" val="23573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6787C-0833-CA64-CCF6-7353EC75FB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85AC54-291B-9271-6FAB-AD132D370801}"/>
              </a:ext>
            </a:extLst>
          </p:cNvPr>
          <p:cNvSpPr>
            <a:spLocks noGrp="1"/>
          </p:cNvSpPr>
          <p:nvPr>
            <p:ph type="ctrTitle"/>
          </p:nvPr>
        </p:nvSpPr>
        <p:spPr>
          <a:xfrm>
            <a:off x="335360" y="608129"/>
            <a:ext cx="11377264" cy="733309"/>
          </a:xfrm>
        </p:spPr>
        <p:txBody>
          <a:bodyPr lIns="0" tIns="45720" rIns="91440" bIns="45720" anchor="t"/>
          <a:lstStyle/>
          <a:p>
            <a:r>
              <a:rPr lang="de-DE" sz="3600">
                <a:latin typeface="Legit Sans Soft ExtraBold"/>
              </a:rPr>
              <a:t>Starke Kinder. Gemeinsam mit Euch. </a:t>
            </a:r>
            <a:endParaRPr lang="de-DE" sz="3600"/>
          </a:p>
        </p:txBody>
      </p:sp>
      <p:sp>
        <p:nvSpPr>
          <p:cNvPr id="4" name="Textplatzhalter 3">
            <a:extLst>
              <a:ext uri="{FF2B5EF4-FFF2-40B4-BE49-F238E27FC236}">
                <a16:creationId xmlns:a16="http://schemas.microsoft.com/office/drawing/2014/main" id="{A263CE30-AA73-D27E-3B3D-22999CC9E952}"/>
              </a:ext>
            </a:extLst>
          </p:cNvPr>
          <p:cNvSpPr>
            <a:spLocks noGrp="1"/>
          </p:cNvSpPr>
          <p:nvPr>
            <p:ph type="body" sz="quarter" idx="13"/>
          </p:nvPr>
        </p:nvSpPr>
        <p:spPr/>
        <p:txBody>
          <a:bodyPr/>
          <a:lstStyle/>
          <a:p>
            <a:r>
              <a:rPr lang="de-DE"/>
              <a:t>GEMEINSAM ZUKUNFT GESTALTEN</a:t>
            </a:r>
          </a:p>
          <a:p>
            <a:endParaRPr lang="de-DE">
              <a:solidFill>
                <a:srgbClr val="FF0000"/>
              </a:solidFill>
            </a:endParaRPr>
          </a:p>
        </p:txBody>
      </p:sp>
      <p:pic>
        <p:nvPicPr>
          <p:cNvPr id="13" name="Grafik 12">
            <a:extLst>
              <a:ext uri="{FF2B5EF4-FFF2-40B4-BE49-F238E27FC236}">
                <a16:creationId xmlns:a16="http://schemas.microsoft.com/office/drawing/2014/main" id="{70F52916-9879-1F80-5F6C-1AC5D9E43C01}"/>
              </a:ext>
            </a:extLst>
          </p:cNvPr>
          <p:cNvPicPr>
            <a:picLocks noChangeAspect="1"/>
          </p:cNvPicPr>
          <p:nvPr/>
        </p:nvPicPr>
        <p:blipFill>
          <a:blip r:embed="rId2" cstate="print">
            <a:extLst>
              <a:ext uri="{28A0092B-C50C-407E-A947-70E740481C1C}">
                <a14:useLocalDpi xmlns:a14="http://schemas.microsoft.com/office/drawing/2010/main"/>
              </a:ext>
            </a:extLst>
          </a:blip>
          <a:srcRect l="1245" r="25227"/>
          <a:stretch>
            <a:fillRect/>
          </a:stretch>
        </p:blipFill>
        <p:spPr>
          <a:xfrm>
            <a:off x="6186488" y="1625201"/>
            <a:ext cx="5389657" cy="4886724"/>
          </a:xfrm>
          <a:prstGeom prst="roundRect">
            <a:avLst>
              <a:gd name="adj" fmla="val 5056"/>
            </a:avLst>
          </a:prstGeom>
        </p:spPr>
      </p:pic>
      <p:sp>
        <p:nvSpPr>
          <p:cNvPr id="14" name="Abgerundetes Rechteck 13">
            <a:extLst>
              <a:ext uri="{FF2B5EF4-FFF2-40B4-BE49-F238E27FC236}">
                <a16:creationId xmlns:a16="http://schemas.microsoft.com/office/drawing/2014/main" id="{3736B6F4-65B4-52E9-6BA9-616F32C1BAA1}"/>
              </a:ext>
            </a:extLst>
          </p:cNvPr>
          <p:cNvSpPr/>
          <p:nvPr/>
        </p:nvSpPr>
        <p:spPr>
          <a:xfrm>
            <a:off x="334963" y="1620847"/>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Untertitel 2">
            <a:extLst>
              <a:ext uri="{FF2B5EF4-FFF2-40B4-BE49-F238E27FC236}">
                <a16:creationId xmlns:a16="http://schemas.microsoft.com/office/drawing/2014/main" id="{2F6E27E0-448C-4FF7-BB61-AE49A7BA06A4}"/>
              </a:ext>
            </a:extLst>
          </p:cNvPr>
          <p:cNvSpPr>
            <a:spLocks noGrp="1"/>
          </p:cNvSpPr>
          <p:nvPr>
            <p:ph type="subTitle" idx="1"/>
          </p:nvPr>
        </p:nvSpPr>
        <p:spPr>
          <a:xfrm>
            <a:off x="619640" y="1788104"/>
            <a:ext cx="5241230" cy="4377200"/>
          </a:xfrm>
        </p:spPr>
        <p:txBody>
          <a:bodyPr lIns="0" tIns="45720" rIns="91440" bIns="45720" anchor="t"/>
          <a:lstStyle/>
          <a:p>
            <a:r>
              <a:rPr lang="de-DE" sz="3200" b="1"/>
              <a:t>Unser Weg</a:t>
            </a:r>
          </a:p>
          <a:p>
            <a:r>
              <a:rPr lang="de-DE" sz="2400"/>
              <a:t>Mit euch gemeinsam wollen wir bis 2035 2 Millionen Kinder erreichen. Dafür wollen wir Fach- und Lehrkräfte sowie Eltern befähigen, Kinder wirksam in ihrer Entwicklung zu begleiten. Für eine gesunde Gesellschaft von Morgen.</a:t>
            </a:r>
            <a:endParaRPr lang="de-DE" sz="2400">
              <a:latin typeface="Legit Sans Soft"/>
            </a:endParaRPr>
          </a:p>
          <a:p>
            <a:pPr>
              <a:spcBef>
                <a:spcPts val="1200"/>
              </a:spcBef>
              <a:spcAft>
                <a:spcPts val="1200"/>
              </a:spcAft>
            </a:pPr>
            <a:r>
              <a:rPr lang="de-DE" sz="2400">
                <a:latin typeface="Legit Sans Soft"/>
              </a:rPr>
              <a:t>Euer Papilio-Team</a:t>
            </a:r>
            <a:endParaRPr lang="de-DE" sz="2400"/>
          </a:p>
          <a:p>
            <a:pPr>
              <a:spcBef>
                <a:spcPts val="1200"/>
              </a:spcBef>
              <a:spcAft>
                <a:spcPts val="1200"/>
              </a:spcAft>
            </a:pPr>
            <a:endParaRPr lang="de-DE" sz="2400" b="1"/>
          </a:p>
        </p:txBody>
      </p:sp>
    </p:spTree>
    <p:extLst>
      <p:ext uri="{BB962C8B-B14F-4D97-AF65-F5344CB8AC3E}">
        <p14:creationId xmlns:p14="http://schemas.microsoft.com/office/powerpoint/2010/main" val="294806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F3A1B-3EC6-31B6-458A-4E4244C681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31EBCE-58C9-3136-8C39-61E8DDE2D5C7}"/>
              </a:ext>
            </a:extLst>
          </p:cNvPr>
          <p:cNvSpPr>
            <a:spLocks noGrp="1"/>
          </p:cNvSpPr>
          <p:nvPr>
            <p:ph type="ctrTitle"/>
          </p:nvPr>
        </p:nvSpPr>
        <p:spPr/>
        <p:txBody>
          <a:bodyPr/>
          <a:lstStyle/>
          <a:p>
            <a:r>
              <a:rPr lang="de-DE"/>
              <a:t>Unser Programm am 20. November 2025</a:t>
            </a:r>
          </a:p>
        </p:txBody>
      </p:sp>
      <p:sp>
        <p:nvSpPr>
          <p:cNvPr id="11" name="Foliennummernplatzhalter 5">
            <a:extLst>
              <a:ext uri="{FF2B5EF4-FFF2-40B4-BE49-F238E27FC236}">
                <a16:creationId xmlns:a16="http://schemas.microsoft.com/office/drawing/2014/main" id="{0FAE9FBE-D3F5-F3C0-7551-5C31FAEDA9EC}"/>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a:t>
            </a:fld>
            <a:endParaRPr lang="de-DE"/>
          </a:p>
        </p:txBody>
      </p:sp>
      <p:pic>
        <p:nvPicPr>
          <p:cNvPr id="13" name="Grafik 12" descr="Ein Bild, das Text, Screenshot, Schrift enthält.&#10;&#10;KI-generierte Inhalte können fehlerhaft sein.">
            <a:extLst>
              <a:ext uri="{FF2B5EF4-FFF2-40B4-BE49-F238E27FC236}">
                <a16:creationId xmlns:a16="http://schemas.microsoft.com/office/drawing/2014/main" id="{B0330868-1941-FF31-DD09-27B7185B609F}"/>
              </a:ext>
            </a:extLst>
          </p:cNvPr>
          <p:cNvPicPr>
            <a:picLocks noChangeAspect="1"/>
          </p:cNvPicPr>
          <p:nvPr/>
        </p:nvPicPr>
        <p:blipFill>
          <a:blip r:embed="rId3"/>
          <a:stretch>
            <a:fillRect/>
          </a:stretch>
        </p:blipFill>
        <p:spPr>
          <a:xfrm>
            <a:off x="2712640" y="1277046"/>
            <a:ext cx="6195476" cy="5561000"/>
          </a:xfrm>
          <a:prstGeom prst="rect">
            <a:avLst/>
          </a:prstGeom>
        </p:spPr>
      </p:pic>
    </p:spTree>
    <p:extLst>
      <p:ext uri="{BB962C8B-B14F-4D97-AF65-F5344CB8AC3E}">
        <p14:creationId xmlns:p14="http://schemas.microsoft.com/office/powerpoint/2010/main" val="269094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89D8DEBC-8EB2-9B19-9782-95F1D4AD06D0}"/>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23853" y="-220906"/>
            <a:ext cx="12977442" cy="7299811"/>
          </a:xfrm>
        </p:spPr>
      </p:pic>
      <p:sp>
        <p:nvSpPr>
          <p:cNvPr id="7" name="Abgerundetes Rechteck 6">
            <a:extLst>
              <a:ext uri="{FF2B5EF4-FFF2-40B4-BE49-F238E27FC236}">
                <a16:creationId xmlns:a16="http://schemas.microsoft.com/office/drawing/2014/main" id="{EA91B192-1240-E536-B3DD-5F0637A23E02}"/>
              </a:ext>
            </a:extLst>
          </p:cNvPr>
          <p:cNvSpPr/>
          <p:nvPr/>
        </p:nvSpPr>
        <p:spPr>
          <a:xfrm>
            <a:off x="267382" y="346075"/>
            <a:ext cx="4248869" cy="6179269"/>
          </a:xfrm>
          <a:prstGeom prst="roundRect">
            <a:avLst>
              <a:gd name="adj" fmla="val 21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F4A1F5FE-9286-4CDE-DA5C-4EB9120FE7EE}"/>
              </a:ext>
            </a:extLst>
          </p:cNvPr>
          <p:cNvSpPr>
            <a:spLocks noGrp="1"/>
          </p:cNvSpPr>
          <p:nvPr>
            <p:ph type="ctrTitle"/>
          </p:nvPr>
        </p:nvSpPr>
        <p:spPr>
          <a:xfrm>
            <a:off x="566704" y="848543"/>
            <a:ext cx="3657088" cy="1061581"/>
          </a:xfrm>
        </p:spPr>
        <p:txBody>
          <a:bodyPr/>
          <a:lstStyle/>
          <a:p>
            <a:r>
              <a:rPr lang="de-DE"/>
              <a:t>Trainer*innen-</a:t>
            </a:r>
            <a:br>
              <a:rPr lang="de-DE"/>
            </a:br>
            <a:r>
              <a:rPr lang="de-DE"/>
              <a:t>Management</a:t>
            </a:r>
          </a:p>
        </p:txBody>
      </p:sp>
      <p:pic>
        <p:nvPicPr>
          <p:cNvPr id="8" name="Grafik 7" descr="Ein Bild, das Blume, gelb enthält.&#10;&#10;KI-generierte Inhalte können fehlerhaft sein.">
            <a:extLst>
              <a:ext uri="{FF2B5EF4-FFF2-40B4-BE49-F238E27FC236}">
                <a16:creationId xmlns:a16="http://schemas.microsoft.com/office/drawing/2014/main" id="{B3F770E2-3730-3AD4-792C-99EC51613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704" y="5654540"/>
            <a:ext cx="1309732" cy="501475"/>
          </a:xfrm>
          <a:prstGeom prst="rect">
            <a:avLst/>
          </a:prstGeom>
        </p:spPr>
      </p:pic>
      <p:sp>
        <p:nvSpPr>
          <p:cNvPr id="10" name="Untertitel 9">
            <a:extLst>
              <a:ext uri="{FF2B5EF4-FFF2-40B4-BE49-F238E27FC236}">
                <a16:creationId xmlns:a16="http://schemas.microsoft.com/office/drawing/2014/main" id="{DFC79CEC-7F1F-A2D4-2C7B-CBF3D00C87FB}"/>
              </a:ext>
            </a:extLst>
          </p:cNvPr>
          <p:cNvSpPr>
            <a:spLocks noGrp="1"/>
          </p:cNvSpPr>
          <p:nvPr>
            <p:ph type="subTitle" idx="1"/>
          </p:nvPr>
        </p:nvSpPr>
        <p:spPr>
          <a:xfrm>
            <a:off x="559842" y="2287556"/>
            <a:ext cx="3663950" cy="360040"/>
          </a:xfrm>
        </p:spPr>
        <p:txBody>
          <a:bodyPr/>
          <a:lstStyle/>
          <a:p>
            <a:pPr marL="0" lvl="1" algn="l">
              <a:tabLst>
                <a:tab pos="2514600" algn="l"/>
              </a:tabLst>
            </a:pPr>
            <a:endParaRPr lang="de-DE"/>
          </a:p>
          <a:p>
            <a:endParaRPr lang="de-DE"/>
          </a:p>
        </p:txBody>
      </p:sp>
    </p:spTree>
    <p:extLst>
      <p:ext uri="{BB962C8B-B14F-4D97-AF65-F5344CB8AC3E}">
        <p14:creationId xmlns:p14="http://schemas.microsoft.com/office/powerpoint/2010/main" val="120697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C989-8A1B-A0E7-C773-38FA7D6613BA}"/>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2548A902-2331-B7CB-FCD4-85AB498D35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6488" y="1625201"/>
            <a:ext cx="5389657" cy="4886724"/>
          </a:xfrm>
          <a:prstGeom prst="roundRect">
            <a:avLst>
              <a:gd name="adj" fmla="val 5056"/>
            </a:avLst>
          </a:prstGeom>
        </p:spPr>
      </p:pic>
      <p:sp>
        <p:nvSpPr>
          <p:cNvPr id="2" name="Titel 1">
            <a:extLst>
              <a:ext uri="{FF2B5EF4-FFF2-40B4-BE49-F238E27FC236}">
                <a16:creationId xmlns:a16="http://schemas.microsoft.com/office/drawing/2014/main" id="{8F5FCA5F-7271-6D73-9DEF-0E8404AE05B9}"/>
              </a:ext>
            </a:extLst>
          </p:cNvPr>
          <p:cNvSpPr>
            <a:spLocks noGrp="1"/>
          </p:cNvSpPr>
          <p:nvPr>
            <p:ph type="ctrTitle"/>
          </p:nvPr>
        </p:nvSpPr>
        <p:spPr/>
        <p:txBody>
          <a:bodyPr/>
          <a:lstStyle/>
          <a:p>
            <a:r>
              <a:rPr lang="de-DE"/>
              <a:t>Ansprechpartner*innen</a:t>
            </a:r>
          </a:p>
        </p:txBody>
      </p:sp>
      <p:sp>
        <p:nvSpPr>
          <p:cNvPr id="5" name="Abgerundetes Rechteck 4">
            <a:extLst>
              <a:ext uri="{FF2B5EF4-FFF2-40B4-BE49-F238E27FC236}">
                <a16:creationId xmlns:a16="http://schemas.microsoft.com/office/drawing/2014/main" id="{3C2581F1-902E-E5DE-24A3-215532394EC1}"/>
              </a:ext>
            </a:extLst>
          </p:cNvPr>
          <p:cNvSpPr/>
          <p:nvPr/>
        </p:nvSpPr>
        <p:spPr>
          <a:xfrm>
            <a:off x="334963" y="1620847"/>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26D6A61-2454-0941-1566-336908450B38}"/>
              </a:ext>
            </a:extLst>
          </p:cNvPr>
          <p:cNvSpPr>
            <a:spLocks noGrp="1"/>
          </p:cNvSpPr>
          <p:nvPr>
            <p:ph type="subTitle" idx="1"/>
          </p:nvPr>
        </p:nvSpPr>
        <p:spPr>
          <a:xfrm>
            <a:off x="615855" y="1846877"/>
            <a:ext cx="5048097" cy="4402994"/>
          </a:xfrm>
        </p:spPr>
        <p:txBody>
          <a:bodyPr/>
          <a:lstStyle/>
          <a:p>
            <a:r>
              <a:rPr lang="de-DE" sz="2000" b="1"/>
              <a:t>Trainer*innen-Management </a:t>
            </a:r>
            <a:r>
              <a:rPr lang="de-DE" sz="2000"/>
              <a:t>(bitte für den generellen Kommunikationsweg nutzen)</a:t>
            </a:r>
          </a:p>
          <a:p>
            <a:r>
              <a:rPr lang="de-DE" sz="2000">
                <a:hlinkClick r:id="rId4"/>
              </a:rPr>
              <a:t>trainerinnenmanagement@papilio.de</a:t>
            </a:r>
            <a:r>
              <a:rPr lang="de-DE" sz="2000"/>
              <a:t> </a:t>
            </a:r>
            <a:endParaRPr lang="de-DE" sz="2000" b="1"/>
          </a:p>
          <a:p>
            <a:endParaRPr lang="de-DE" sz="2000" b="1"/>
          </a:p>
          <a:p>
            <a:r>
              <a:rPr lang="de-DE" sz="2000" b="1"/>
              <a:t>Stephanie Trinkl</a:t>
            </a:r>
          </a:p>
          <a:p>
            <a:r>
              <a:rPr lang="de-DE" sz="2000">
                <a:hlinkClick r:id="rId5"/>
              </a:rPr>
              <a:t>stephanie.trinkl@papilio.de</a:t>
            </a:r>
            <a:r>
              <a:rPr lang="de-DE" sz="2000"/>
              <a:t> </a:t>
            </a:r>
          </a:p>
          <a:p>
            <a:r>
              <a:rPr lang="de-DE" sz="2000"/>
              <a:t>0151 – 6191 3729</a:t>
            </a:r>
          </a:p>
          <a:p>
            <a:endParaRPr lang="de-DE" sz="2000"/>
          </a:p>
          <a:p>
            <a:r>
              <a:rPr lang="de-DE" sz="2000" b="1"/>
              <a:t>Felicitas Bernhardt </a:t>
            </a:r>
            <a:r>
              <a:rPr lang="de-DE" sz="2000"/>
              <a:t>(zurzeit im Krankenstand)</a:t>
            </a:r>
          </a:p>
          <a:p>
            <a:r>
              <a:rPr lang="de-DE" sz="2000">
                <a:hlinkClick r:id="rId6"/>
              </a:rPr>
              <a:t>felicitas.bernhardt@papilio.de</a:t>
            </a:r>
            <a:r>
              <a:rPr lang="de-DE" sz="2000"/>
              <a:t> </a:t>
            </a:r>
          </a:p>
          <a:p>
            <a:r>
              <a:rPr lang="de-DE" sz="2000"/>
              <a:t>0151 – 6190 5976</a:t>
            </a:r>
          </a:p>
          <a:p>
            <a:endParaRPr lang="de-DE" sz="2000"/>
          </a:p>
        </p:txBody>
      </p:sp>
      <p:sp>
        <p:nvSpPr>
          <p:cNvPr id="11" name="Foliennummernplatzhalter 5">
            <a:extLst>
              <a:ext uri="{FF2B5EF4-FFF2-40B4-BE49-F238E27FC236}">
                <a16:creationId xmlns:a16="http://schemas.microsoft.com/office/drawing/2014/main" id="{E2B39A8C-111E-F88F-8444-73CA44B299F0}"/>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21</a:t>
            </a:fld>
            <a:endParaRPr lang="de-DE"/>
          </a:p>
        </p:txBody>
      </p:sp>
    </p:spTree>
    <p:extLst>
      <p:ext uri="{BB962C8B-B14F-4D97-AF65-F5344CB8AC3E}">
        <p14:creationId xmlns:p14="http://schemas.microsoft.com/office/powerpoint/2010/main" val="362996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14CA-5E3B-5325-DF9B-1A01A379F6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7C2DB9-B76C-3EFC-0D1F-D4944C310B90}"/>
              </a:ext>
            </a:extLst>
          </p:cNvPr>
          <p:cNvSpPr>
            <a:spLocks noGrp="1"/>
          </p:cNvSpPr>
          <p:nvPr>
            <p:ph type="ctrTitle"/>
          </p:nvPr>
        </p:nvSpPr>
        <p:spPr/>
        <p:txBody>
          <a:bodyPr/>
          <a:lstStyle/>
          <a:p>
            <a:r>
              <a:rPr lang="de-DE"/>
              <a:t>Das bieten wir dir schon!</a:t>
            </a:r>
          </a:p>
        </p:txBody>
      </p:sp>
      <p:sp>
        <p:nvSpPr>
          <p:cNvPr id="5" name="Abgerundetes Rechteck 4">
            <a:extLst>
              <a:ext uri="{FF2B5EF4-FFF2-40B4-BE49-F238E27FC236}">
                <a16:creationId xmlns:a16="http://schemas.microsoft.com/office/drawing/2014/main" id="{83C74F72-2D61-23C5-D425-6705AC30CF93}"/>
              </a:ext>
            </a:extLst>
          </p:cNvPr>
          <p:cNvSpPr/>
          <p:nvPr/>
        </p:nvSpPr>
        <p:spPr>
          <a:xfrm>
            <a:off x="334963" y="1620847"/>
            <a:ext cx="7057181"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liennummernplatzhalter 5">
            <a:extLst>
              <a:ext uri="{FF2B5EF4-FFF2-40B4-BE49-F238E27FC236}">
                <a16:creationId xmlns:a16="http://schemas.microsoft.com/office/drawing/2014/main" id="{CA4C0956-8C90-1441-5E13-4FE1566B99B3}"/>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22</a:t>
            </a:fld>
            <a:endParaRPr lang="de-DE"/>
          </a:p>
        </p:txBody>
      </p:sp>
      <p:pic>
        <p:nvPicPr>
          <p:cNvPr id="8" name="Picture 2" descr="Ein Bild, das Person, Menschliches Gesicht, draußen, Kleidung enthält.&#10;&#10;Automatisch generierte Beschreibung">
            <a:extLst>
              <a:ext uri="{FF2B5EF4-FFF2-40B4-BE49-F238E27FC236}">
                <a16:creationId xmlns:a16="http://schemas.microsoft.com/office/drawing/2014/main" id="{EBEFF04E-4F6C-CF2F-C74D-0F50C9106A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743707" y="1625648"/>
            <a:ext cx="3680885" cy="4827688"/>
          </a:xfrm>
          <a:prstGeom prst="roundRect">
            <a:avLst>
              <a:gd name="adj" fmla="val 5056"/>
            </a:avLst>
          </a:prstGeom>
          <a:extLst>
            <a:ext uri="{909E8E84-426E-40DD-AFC4-6F175D3DCCD1}">
              <a14:hiddenFill xmlns:a14="http://schemas.microsoft.com/office/drawing/2010/main">
                <a:solidFill>
                  <a:srgbClr val="FFFFFF"/>
                </a:solidFill>
              </a14:hiddenFill>
            </a:ext>
          </a:extLst>
        </p:spPr>
      </p:pic>
      <p:sp>
        <p:nvSpPr>
          <p:cNvPr id="3" name="Untertitel 2">
            <a:extLst>
              <a:ext uri="{FF2B5EF4-FFF2-40B4-BE49-F238E27FC236}">
                <a16:creationId xmlns:a16="http://schemas.microsoft.com/office/drawing/2014/main" id="{37173503-0FC8-79A7-4EB5-D8EEE9F86AF2}"/>
              </a:ext>
            </a:extLst>
          </p:cNvPr>
          <p:cNvSpPr>
            <a:spLocks noGrp="1"/>
          </p:cNvSpPr>
          <p:nvPr>
            <p:ph type="subTitle" idx="1"/>
          </p:nvPr>
        </p:nvSpPr>
        <p:spPr>
          <a:xfrm>
            <a:off x="510369" y="1617983"/>
            <a:ext cx="6881775" cy="4891078"/>
          </a:xfrm>
        </p:spPr>
        <p:txBody>
          <a:bodyPr/>
          <a:lstStyle/>
          <a:p>
            <a:pPr marL="342900" indent="-342900">
              <a:buFont typeface="Arial" panose="020B0604020202020204" pitchFamily="34" charset="0"/>
              <a:buChar char="•"/>
            </a:pPr>
            <a:r>
              <a:rPr lang="de-DE" sz="2800"/>
              <a:t>Jährliche Fachtagung                                     </a:t>
            </a:r>
            <a:r>
              <a:rPr lang="de-DE" sz="2000"/>
              <a:t>(24. + 25.09.2026 Frankfurt Crespo)</a:t>
            </a:r>
          </a:p>
          <a:p>
            <a:pPr marL="342900" indent="-342900">
              <a:buFont typeface="Arial" panose="020B0604020202020204" pitchFamily="34" charset="0"/>
              <a:buChar char="•"/>
            </a:pPr>
            <a:r>
              <a:rPr lang="de-DE" sz="2800"/>
              <a:t>Halbjährliche Lunch-Box                    </a:t>
            </a:r>
            <a:r>
              <a:rPr lang="de-DE" sz="2000"/>
              <a:t>(28.01.2026 + 24.6.2026)</a:t>
            </a:r>
          </a:p>
          <a:p>
            <a:pPr marL="342900" indent="-342900">
              <a:buFont typeface="Arial" panose="020B0604020202020204" pitchFamily="34" charset="0"/>
              <a:buChar char="•"/>
            </a:pPr>
            <a:r>
              <a:rPr lang="de-DE" sz="2800"/>
              <a:t>Halbjährlicher Fachschul-Talk         </a:t>
            </a:r>
            <a:r>
              <a:rPr lang="de-DE" sz="2000"/>
              <a:t>       </a:t>
            </a:r>
            <a:r>
              <a:rPr lang="de-DE" sz="2000">
                <a:solidFill>
                  <a:srgbClr val="FF0000"/>
                </a:solidFill>
              </a:rPr>
              <a:t>Achtung Terminverschiebung!!!!!!!</a:t>
            </a:r>
            <a:r>
              <a:rPr lang="de-DE" sz="2000">
                <a:solidFill>
                  <a:srgbClr val="0070C0"/>
                </a:solidFill>
              </a:rPr>
              <a:t>  </a:t>
            </a:r>
            <a:r>
              <a:rPr lang="de-DE" sz="2000"/>
              <a:t>(19.03.2026 + 12.11.2026</a:t>
            </a:r>
            <a:r>
              <a:rPr lang="de-DE" sz="2000">
                <a:solidFill>
                  <a:schemeClr val="accent4">
                    <a:lumMod val="50000"/>
                  </a:schemeClr>
                </a:solidFill>
              </a:rPr>
              <a:t>)</a:t>
            </a:r>
          </a:p>
          <a:p>
            <a:pPr marL="342900" indent="-342900">
              <a:buFont typeface="Arial" panose="020B0604020202020204" pitchFamily="34" charset="0"/>
              <a:buChar char="•"/>
            </a:pPr>
            <a:r>
              <a:rPr lang="de-DE" sz="2800"/>
              <a:t>Persönliche Gespräche                                </a:t>
            </a:r>
            <a:r>
              <a:rPr lang="de-DE" sz="2000"/>
              <a:t>(nach Absprache)</a:t>
            </a:r>
          </a:p>
          <a:p>
            <a:pPr marL="342900" indent="-342900">
              <a:buFont typeface="Arial" panose="020B0604020202020204" pitchFamily="34" charset="0"/>
              <a:buChar char="•"/>
            </a:pPr>
            <a:r>
              <a:rPr lang="de-DE" sz="2800"/>
              <a:t>Unterstützung innerhalb der Triade-Treffen   </a:t>
            </a:r>
            <a:r>
              <a:rPr lang="de-DE" sz="2000"/>
              <a:t>(auf Wunsch)</a:t>
            </a:r>
          </a:p>
          <a:p>
            <a:pPr marL="342900" indent="-342900">
              <a:buFont typeface="Arial" panose="020B0604020202020204" pitchFamily="34" charset="0"/>
              <a:buChar char="•"/>
            </a:pPr>
            <a:r>
              <a:rPr lang="de-DE" sz="2800"/>
              <a:t>Kontakt per Mail oder Telefon</a:t>
            </a:r>
          </a:p>
          <a:p>
            <a:pPr marL="342900" indent="-342900">
              <a:buFont typeface="Arial" panose="020B0604020202020204" pitchFamily="34" charset="0"/>
              <a:buChar char="•"/>
            </a:pPr>
            <a:r>
              <a:rPr lang="de-DE" sz="2800"/>
              <a:t>Unterstützung innerhalb der ODV</a:t>
            </a:r>
          </a:p>
          <a:p>
            <a:pPr marL="342900" indent="-342900">
              <a:buFont typeface="Arial" panose="020B0604020202020204" pitchFamily="34" charset="0"/>
              <a:buChar char="•"/>
            </a:pPr>
            <a:endParaRPr lang="de-DE" sz="2000"/>
          </a:p>
        </p:txBody>
      </p:sp>
    </p:spTree>
    <p:extLst>
      <p:ext uri="{BB962C8B-B14F-4D97-AF65-F5344CB8AC3E}">
        <p14:creationId xmlns:p14="http://schemas.microsoft.com/office/powerpoint/2010/main" val="174314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A1DA6-3141-F84E-74D4-42AD5E23BD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C9618F-F2D2-0D0B-4AA0-959C086395D3}"/>
              </a:ext>
            </a:extLst>
          </p:cNvPr>
          <p:cNvSpPr>
            <a:spLocks noGrp="1"/>
          </p:cNvSpPr>
          <p:nvPr>
            <p:ph type="ctrTitle"/>
          </p:nvPr>
        </p:nvSpPr>
        <p:spPr/>
        <p:txBody>
          <a:bodyPr/>
          <a:lstStyle/>
          <a:p>
            <a:r>
              <a:rPr lang="de-DE"/>
              <a:t>Das kommt noch dazu!</a:t>
            </a:r>
          </a:p>
        </p:txBody>
      </p:sp>
      <p:sp>
        <p:nvSpPr>
          <p:cNvPr id="5" name="Abgerundetes Rechteck 4">
            <a:extLst>
              <a:ext uri="{FF2B5EF4-FFF2-40B4-BE49-F238E27FC236}">
                <a16:creationId xmlns:a16="http://schemas.microsoft.com/office/drawing/2014/main" id="{6CA9C716-462D-C3B3-EA22-0365A3D6F08E}"/>
              </a:ext>
            </a:extLst>
          </p:cNvPr>
          <p:cNvSpPr/>
          <p:nvPr/>
        </p:nvSpPr>
        <p:spPr>
          <a:xfrm>
            <a:off x="334963" y="1620847"/>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liennummernplatzhalter 5">
            <a:extLst>
              <a:ext uri="{FF2B5EF4-FFF2-40B4-BE49-F238E27FC236}">
                <a16:creationId xmlns:a16="http://schemas.microsoft.com/office/drawing/2014/main" id="{C36F8E42-8865-1118-5B6D-E64CFD6B6AFD}"/>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23</a:t>
            </a:fld>
            <a:endParaRPr lang="de-DE"/>
          </a:p>
        </p:txBody>
      </p:sp>
      <p:pic>
        <p:nvPicPr>
          <p:cNvPr id="8" name="Grafik 7">
            <a:extLst>
              <a:ext uri="{FF2B5EF4-FFF2-40B4-BE49-F238E27FC236}">
                <a16:creationId xmlns:a16="http://schemas.microsoft.com/office/drawing/2014/main" id="{83E68FAE-4F60-E4B3-1F5B-62CBF503C1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76560" y="1620847"/>
            <a:ext cx="5389657" cy="4886724"/>
          </a:xfrm>
          <a:prstGeom prst="roundRect">
            <a:avLst>
              <a:gd name="adj" fmla="val 5056"/>
            </a:avLst>
          </a:prstGeom>
        </p:spPr>
      </p:pic>
      <p:sp>
        <p:nvSpPr>
          <p:cNvPr id="3" name="Untertitel 2">
            <a:extLst>
              <a:ext uri="{FF2B5EF4-FFF2-40B4-BE49-F238E27FC236}">
                <a16:creationId xmlns:a16="http://schemas.microsoft.com/office/drawing/2014/main" id="{104C16E0-9AD2-8386-891F-0966FA476A8C}"/>
              </a:ext>
            </a:extLst>
          </p:cNvPr>
          <p:cNvSpPr>
            <a:spLocks noGrp="1"/>
          </p:cNvSpPr>
          <p:nvPr>
            <p:ph type="subTitle" idx="1"/>
          </p:nvPr>
        </p:nvSpPr>
        <p:spPr>
          <a:xfrm>
            <a:off x="515989" y="1846877"/>
            <a:ext cx="5621337" cy="4402994"/>
          </a:xfrm>
        </p:spPr>
        <p:txBody>
          <a:bodyPr/>
          <a:lstStyle/>
          <a:p>
            <a:pPr marL="342900" indent="-342900">
              <a:buFont typeface="Arial" panose="020B0604020202020204" pitchFamily="34" charset="0"/>
              <a:buChar char="•"/>
            </a:pPr>
            <a:r>
              <a:rPr lang="de-DE" sz="2800"/>
              <a:t>Monatliche digitale Treffen</a:t>
            </a:r>
            <a:r>
              <a:rPr lang="de-DE" sz="2000"/>
              <a:t>                (ab 2. Februar 2026 jeden ersten Montag im Monat von 12:30 – 13:30 Uhr)</a:t>
            </a:r>
          </a:p>
          <a:p>
            <a:pPr marL="342900" indent="-342900">
              <a:buFont typeface="Arial" panose="020B0604020202020204" pitchFamily="34" charset="0"/>
              <a:buChar char="•"/>
            </a:pPr>
            <a:r>
              <a:rPr lang="de-DE" sz="2800"/>
              <a:t>Geleitete Peergruppen-Treffen innerhalb des Bundeslandes          (</a:t>
            </a:r>
            <a:r>
              <a:rPr lang="de-DE" sz="2000"/>
              <a:t>¼ jährlich)</a:t>
            </a:r>
          </a:p>
          <a:p>
            <a:pPr marL="342900" indent="-342900">
              <a:buFont typeface="Arial" panose="020B0604020202020204" pitchFamily="34" charset="0"/>
              <a:buChar char="•"/>
            </a:pPr>
            <a:r>
              <a:rPr lang="de-DE" sz="2800"/>
              <a:t>Kollegiale Beratung in Gruppen </a:t>
            </a:r>
            <a:r>
              <a:rPr lang="de-DE" sz="2000"/>
              <a:t>(nach Absprache)</a:t>
            </a:r>
          </a:p>
          <a:p>
            <a:pPr marL="342900" indent="-342900">
              <a:buFont typeface="Arial" panose="020B0604020202020204" pitchFamily="34" charset="0"/>
              <a:buChar char="•"/>
            </a:pPr>
            <a:r>
              <a:rPr lang="de-DE" sz="2800"/>
              <a:t>Coaching bzw. Beratungsgespräche </a:t>
            </a:r>
            <a:r>
              <a:rPr lang="de-DE" sz="2000"/>
              <a:t>(nach Absprache)</a:t>
            </a:r>
          </a:p>
          <a:p>
            <a:pPr marL="342900" indent="-342900">
              <a:buFont typeface="Arial" panose="020B0604020202020204" pitchFamily="34" charset="0"/>
              <a:buChar char="•"/>
            </a:pPr>
            <a:r>
              <a:rPr lang="de-DE" sz="2800"/>
              <a:t>Akquise-Material </a:t>
            </a:r>
          </a:p>
          <a:p>
            <a:endParaRPr lang="de-DE" sz="2800"/>
          </a:p>
          <a:p>
            <a:pPr marL="342900" indent="-342900">
              <a:buFont typeface="Arial" panose="020B0604020202020204" pitchFamily="34" charset="0"/>
              <a:buChar char="•"/>
            </a:pPr>
            <a:endParaRPr lang="de-DE" sz="2000"/>
          </a:p>
        </p:txBody>
      </p:sp>
    </p:spTree>
    <p:extLst>
      <p:ext uri="{BB962C8B-B14F-4D97-AF65-F5344CB8AC3E}">
        <p14:creationId xmlns:p14="http://schemas.microsoft.com/office/powerpoint/2010/main" val="4111127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97224-4F30-3D33-B312-7C1BCC7B62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ECD572-BD00-45F4-7969-81C7896B3F0D}"/>
              </a:ext>
            </a:extLst>
          </p:cNvPr>
          <p:cNvSpPr>
            <a:spLocks noGrp="1"/>
          </p:cNvSpPr>
          <p:nvPr>
            <p:ph type="ctrTitle"/>
          </p:nvPr>
        </p:nvSpPr>
        <p:spPr/>
        <p:txBody>
          <a:bodyPr/>
          <a:lstStyle/>
          <a:p>
            <a:r>
              <a:rPr lang="de-DE"/>
              <a:t>Zugabe: digitale Informationsmaterialien</a:t>
            </a:r>
          </a:p>
        </p:txBody>
      </p:sp>
      <p:sp>
        <p:nvSpPr>
          <p:cNvPr id="11" name="Foliennummernplatzhalter 5">
            <a:extLst>
              <a:ext uri="{FF2B5EF4-FFF2-40B4-BE49-F238E27FC236}">
                <a16:creationId xmlns:a16="http://schemas.microsoft.com/office/drawing/2014/main" id="{075525D9-FC8D-91F6-B6CF-3B8AE48E71F5}"/>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24</a:t>
            </a:fld>
            <a:endParaRPr lang="de-DE"/>
          </a:p>
        </p:txBody>
      </p:sp>
      <p:pic>
        <p:nvPicPr>
          <p:cNvPr id="4" name="Grafik 3">
            <a:extLst>
              <a:ext uri="{FF2B5EF4-FFF2-40B4-BE49-F238E27FC236}">
                <a16:creationId xmlns:a16="http://schemas.microsoft.com/office/drawing/2014/main" id="{47C81E27-BF29-1682-B4EA-4429BF242DA7}"/>
              </a:ext>
            </a:extLst>
          </p:cNvPr>
          <p:cNvPicPr>
            <a:picLocks noChangeAspect="1"/>
          </p:cNvPicPr>
          <p:nvPr/>
        </p:nvPicPr>
        <p:blipFill>
          <a:blip r:embed="rId3"/>
          <a:stretch>
            <a:fillRect/>
          </a:stretch>
        </p:blipFill>
        <p:spPr>
          <a:xfrm>
            <a:off x="4013228" y="1556792"/>
            <a:ext cx="4165544" cy="4149080"/>
          </a:xfrm>
          <a:prstGeom prst="rect">
            <a:avLst/>
          </a:prstGeom>
        </p:spPr>
      </p:pic>
      <p:sp>
        <p:nvSpPr>
          <p:cNvPr id="3" name="Textfeld 2">
            <a:extLst>
              <a:ext uri="{FF2B5EF4-FFF2-40B4-BE49-F238E27FC236}">
                <a16:creationId xmlns:a16="http://schemas.microsoft.com/office/drawing/2014/main" id="{3A886B3A-349D-3B9B-260A-E5B11B6677EA}"/>
              </a:ext>
            </a:extLst>
          </p:cNvPr>
          <p:cNvSpPr txBox="1"/>
          <p:nvPr/>
        </p:nvSpPr>
        <p:spPr>
          <a:xfrm>
            <a:off x="4125064" y="6019342"/>
            <a:ext cx="3941871" cy="400110"/>
          </a:xfrm>
          <a:prstGeom prst="rect">
            <a:avLst/>
          </a:prstGeom>
          <a:noFill/>
        </p:spPr>
        <p:txBody>
          <a:bodyPr wrap="square" rtlCol="0">
            <a:spAutoFit/>
          </a:bodyPr>
          <a:lstStyle/>
          <a:p>
            <a:r>
              <a:rPr lang="de-DE" sz="2000" b="1">
                <a:solidFill>
                  <a:srgbClr val="024089"/>
                </a:solidFill>
                <a:latin typeface="Legit Sans Soft ExtraBold" pitchFamily="2" charset="0"/>
                <a:ea typeface="+mj-ea"/>
                <a:cs typeface="+mj-cs"/>
              </a:rPr>
              <a:t>URL: www.papilio.de/zugabe.html</a:t>
            </a:r>
          </a:p>
        </p:txBody>
      </p:sp>
    </p:spTree>
    <p:extLst>
      <p:ext uri="{BB962C8B-B14F-4D97-AF65-F5344CB8AC3E}">
        <p14:creationId xmlns:p14="http://schemas.microsoft.com/office/powerpoint/2010/main" val="77129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F3A1B-3EC6-31B6-458A-4E4244C681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31EBCE-58C9-3136-8C39-61E8DDE2D5C7}"/>
              </a:ext>
            </a:extLst>
          </p:cNvPr>
          <p:cNvSpPr>
            <a:spLocks noGrp="1"/>
          </p:cNvSpPr>
          <p:nvPr>
            <p:ph type="ctrTitle"/>
          </p:nvPr>
        </p:nvSpPr>
        <p:spPr/>
        <p:txBody>
          <a:bodyPr/>
          <a:lstStyle/>
          <a:p>
            <a:r>
              <a:rPr lang="de-DE"/>
              <a:t>Worüber freuen wir uns?</a:t>
            </a:r>
          </a:p>
        </p:txBody>
      </p:sp>
      <p:sp>
        <p:nvSpPr>
          <p:cNvPr id="5" name="Abgerundetes Rechteck 4">
            <a:extLst>
              <a:ext uri="{FF2B5EF4-FFF2-40B4-BE49-F238E27FC236}">
                <a16:creationId xmlns:a16="http://schemas.microsoft.com/office/drawing/2014/main" id="{2A2B16A0-07C3-51F5-2AF7-AEC8A2670192}"/>
              </a:ext>
            </a:extLst>
          </p:cNvPr>
          <p:cNvSpPr/>
          <p:nvPr/>
        </p:nvSpPr>
        <p:spPr>
          <a:xfrm>
            <a:off x="334963" y="1620847"/>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liennummernplatzhalter 5">
            <a:extLst>
              <a:ext uri="{FF2B5EF4-FFF2-40B4-BE49-F238E27FC236}">
                <a16:creationId xmlns:a16="http://schemas.microsoft.com/office/drawing/2014/main" id="{0FAE9FBE-D3F5-F3C0-7551-5C31FAEDA9EC}"/>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25</a:t>
            </a:fld>
            <a:endParaRPr lang="de-DE"/>
          </a:p>
        </p:txBody>
      </p:sp>
      <p:pic>
        <p:nvPicPr>
          <p:cNvPr id="3" name="Grafik 2">
            <a:extLst>
              <a:ext uri="{FF2B5EF4-FFF2-40B4-BE49-F238E27FC236}">
                <a16:creationId xmlns:a16="http://schemas.microsoft.com/office/drawing/2014/main" id="{B143CB19-67FD-6652-9321-52D548371A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68008" y="1625201"/>
            <a:ext cx="5389657" cy="4886724"/>
          </a:xfrm>
          <a:prstGeom prst="roundRect">
            <a:avLst>
              <a:gd name="adj" fmla="val 5056"/>
            </a:avLst>
          </a:prstGeom>
        </p:spPr>
      </p:pic>
      <p:sp>
        <p:nvSpPr>
          <p:cNvPr id="4" name="Untertitel 2">
            <a:extLst>
              <a:ext uri="{FF2B5EF4-FFF2-40B4-BE49-F238E27FC236}">
                <a16:creationId xmlns:a16="http://schemas.microsoft.com/office/drawing/2014/main" id="{30A8E493-3B9F-4D4C-CD36-BF94B439F678}"/>
              </a:ext>
            </a:extLst>
          </p:cNvPr>
          <p:cNvSpPr>
            <a:spLocks noGrp="1"/>
          </p:cNvSpPr>
          <p:nvPr>
            <p:ph type="subTitle" idx="1"/>
          </p:nvPr>
        </p:nvSpPr>
        <p:spPr>
          <a:xfrm>
            <a:off x="615855" y="1846877"/>
            <a:ext cx="4928121" cy="3958387"/>
          </a:xfrm>
        </p:spPr>
        <p:txBody>
          <a:bodyPr/>
          <a:lstStyle/>
          <a:p>
            <a:pPr marL="342900" indent="-342900">
              <a:buFont typeface="Arial" panose="020B0604020202020204" pitchFamily="34" charset="0"/>
              <a:buChar char="•"/>
            </a:pPr>
            <a:r>
              <a:rPr lang="de-DE" sz="2800"/>
              <a:t>Anregungen und Wünsche</a:t>
            </a:r>
          </a:p>
          <a:p>
            <a:pPr marL="342900" indent="-342900">
              <a:buFont typeface="Arial" panose="020B0604020202020204" pitchFamily="34" charset="0"/>
              <a:buChar char="•"/>
            </a:pPr>
            <a:r>
              <a:rPr lang="de-DE" sz="2800"/>
              <a:t>Wenn ihr die Angebote zahlreich wahrnehmt.</a:t>
            </a:r>
          </a:p>
          <a:p>
            <a:pPr marL="342900" indent="-342900">
              <a:buFont typeface="Arial" panose="020B0604020202020204" pitchFamily="34" charset="0"/>
              <a:buChar char="•"/>
            </a:pPr>
            <a:r>
              <a:rPr lang="de-DE" sz="2800"/>
              <a:t>Wenn wir euch unterstützen können. </a:t>
            </a:r>
          </a:p>
          <a:p>
            <a:pPr marL="342900" indent="-342900">
              <a:buFont typeface="Arial" panose="020B0604020202020204" pitchFamily="34" charset="0"/>
              <a:buChar char="•"/>
            </a:pPr>
            <a:r>
              <a:rPr lang="de-DE" sz="2800"/>
              <a:t>Wenn ihr euch darüber freut.</a:t>
            </a:r>
          </a:p>
        </p:txBody>
      </p:sp>
    </p:spTree>
    <p:extLst>
      <p:ext uri="{BB962C8B-B14F-4D97-AF65-F5344CB8AC3E}">
        <p14:creationId xmlns:p14="http://schemas.microsoft.com/office/powerpoint/2010/main" val="2682787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5D4B-CED2-1425-6AE6-35AC549CC2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42FE04-A227-0626-8EE8-827950A64266}"/>
              </a:ext>
            </a:extLst>
          </p:cNvPr>
          <p:cNvSpPr>
            <a:spLocks noGrp="1"/>
          </p:cNvSpPr>
          <p:nvPr>
            <p:ph type="ctrTitle"/>
          </p:nvPr>
        </p:nvSpPr>
        <p:spPr/>
        <p:txBody>
          <a:bodyPr/>
          <a:lstStyle/>
          <a:p>
            <a:r>
              <a:rPr lang="de-DE"/>
              <a:t>Vielen Dank für euer Engagement!</a:t>
            </a:r>
          </a:p>
        </p:txBody>
      </p:sp>
      <p:sp>
        <p:nvSpPr>
          <p:cNvPr id="5" name="Abgerundetes Rechteck 4">
            <a:extLst>
              <a:ext uri="{FF2B5EF4-FFF2-40B4-BE49-F238E27FC236}">
                <a16:creationId xmlns:a16="http://schemas.microsoft.com/office/drawing/2014/main" id="{A45E7C68-966E-FCA3-6DDC-AB5636E5AEBB}"/>
              </a:ext>
            </a:extLst>
          </p:cNvPr>
          <p:cNvSpPr/>
          <p:nvPr/>
        </p:nvSpPr>
        <p:spPr>
          <a:xfrm>
            <a:off x="334963" y="1620847"/>
            <a:ext cx="5112965"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liennummernplatzhalter 5">
            <a:extLst>
              <a:ext uri="{FF2B5EF4-FFF2-40B4-BE49-F238E27FC236}">
                <a16:creationId xmlns:a16="http://schemas.microsoft.com/office/drawing/2014/main" id="{8A2A895A-2128-F1DA-3261-64B0592805E9}"/>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26</a:t>
            </a:fld>
            <a:endParaRPr lang="de-DE"/>
          </a:p>
        </p:txBody>
      </p:sp>
      <p:pic>
        <p:nvPicPr>
          <p:cNvPr id="1026" name="Picture 2">
            <a:extLst>
              <a:ext uri="{FF2B5EF4-FFF2-40B4-BE49-F238E27FC236}">
                <a16:creationId xmlns:a16="http://schemas.microsoft.com/office/drawing/2014/main" id="{3F20BB89-B23D-15A8-448F-2DEF1BE175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41572" y="1620847"/>
            <a:ext cx="5395202" cy="4891078"/>
          </a:xfrm>
          <a:prstGeom prst="roundRect">
            <a:avLst>
              <a:gd name="adj" fmla="val 5056"/>
            </a:avLst>
          </a:prstGeom>
          <a:extLst>
            <a:ext uri="{909E8E84-426E-40DD-AFC4-6F175D3DCCD1}">
              <a14:hiddenFill xmlns:a14="http://schemas.microsoft.com/office/drawing/2010/main">
                <a:solidFill>
                  <a:srgbClr val="FFFFFF"/>
                </a:solidFill>
              </a14:hiddenFill>
            </a:ext>
          </a:extLst>
        </p:spPr>
      </p:pic>
      <p:sp>
        <p:nvSpPr>
          <p:cNvPr id="10" name="Untertitel 2">
            <a:extLst>
              <a:ext uri="{FF2B5EF4-FFF2-40B4-BE49-F238E27FC236}">
                <a16:creationId xmlns:a16="http://schemas.microsoft.com/office/drawing/2014/main" id="{397A5923-1CB0-4EEB-F2E6-5FDF260F5B1B}"/>
              </a:ext>
            </a:extLst>
          </p:cNvPr>
          <p:cNvSpPr>
            <a:spLocks noGrp="1"/>
          </p:cNvSpPr>
          <p:nvPr>
            <p:ph type="subTitle" idx="1"/>
          </p:nvPr>
        </p:nvSpPr>
        <p:spPr>
          <a:xfrm>
            <a:off x="615855" y="1846877"/>
            <a:ext cx="4928121" cy="3958387"/>
          </a:xfrm>
        </p:spPr>
        <p:txBody>
          <a:bodyPr/>
          <a:lstStyle/>
          <a:p>
            <a:endParaRPr lang="de-DE" sz="2800"/>
          </a:p>
          <a:p>
            <a:endParaRPr lang="de-DE" sz="2800"/>
          </a:p>
          <a:p>
            <a:r>
              <a:rPr lang="de-DE" sz="2800"/>
              <a:t>Wir sind euch sehr verbunden und bringen dies hoffentlich  in den beiden gemeinsamen Tagen, hier in Limburg, zum Ausdruck. </a:t>
            </a:r>
          </a:p>
        </p:txBody>
      </p:sp>
    </p:spTree>
    <p:extLst>
      <p:ext uri="{BB962C8B-B14F-4D97-AF65-F5344CB8AC3E}">
        <p14:creationId xmlns:p14="http://schemas.microsoft.com/office/powerpoint/2010/main" val="1122708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A7AA-9F5B-FE9E-36F1-E7ACFD7A6A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1DB1E5-5F9F-3B36-E360-929FA1B23EE7}"/>
              </a:ext>
            </a:extLst>
          </p:cNvPr>
          <p:cNvSpPr>
            <a:spLocks noGrp="1"/>
          </p:cNvSpPr>
          <p:nvPr>
            <p:ph type="ctrTitle"/>
          </p:nvPr>
        </p:nvSpPr>
        <p:spPr>
          <a:xfrm>
            <a:off x="335359" y="188640"/>
            <a:ext cx="9980215" cy="1080120"/>
          </a:xfrm>
        </p:spPr>
        <p:txBody>
          <a:bodyPr/>
          <a:lstStyle/>
          <a:p>
            <a:r>
              <a:rPr lang="de-DE"/>
              <a:t>Zusammenspiel der Kräfte – Überraschungserlebnis mit Anne </a:t>
            </a:r>
            <a:r>
              <a:rPr lang="de-DE" err="1"/>
              <a:t>Breick</a:t>
            </a:r>
            <a:endParaRPr lang="de-DE"/>
          </a:p>
        </p:txBody>
      </p:sp>
      <p:sp>
        <p:nvSpPr>
          <p:cNvPr id="11" name="Foliennummernplatzhalter 5">
            <a:extLst>
              <a:ext uri="{FF2B5EF4-FFF2-40B4-BE49-F238E27FC236}">
                <a16:creationId xmlns:a16="http://schemas.microsoft.com/office/drawing/2014/main" id="{F01B8015-2DA2-69CF-3370-1C81B2A0FE9C}"/>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27</a:t>
            </a:fld>
            <a:endParaRPr lang="de-DE"/>
          </a:p>
        </p:txBody>
      </p:sp>
      <p:pic>
        <p:nvPicPr>
          <p:cNvPr id="8" name="Grafik 7" descr="Ein Bild, das Im Haus, Kleidung, Mobiliar, Boden enthält.&#10;&#10;KI-generierte Inhalte können fehlerhaft sein.">
            <a:extLst>
              <a:ext uri="{FF2B5EF4-FFF2-40B4-BE49-F238E27FC236}">
                <a16:creationId xmlns:a16="http://schemas.microsoft.com/office/drawing/2014/main" id="{D7BE494E-B979-D59F-E325-5C093C2275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67027" y="2483514"/>
            <a:ext cx="3456384" cy="2592288"/>
          </a:xfrm>
          <a:prstGeom prst="roundRect">
            <a:avLst>
              <a:gd name="adj" fmla="val 5056"/>
            </a:avLst>
          </a:prstGeom>
        </p:spPr>
      </p:pic>
      <p:pic>
        <p:nvPicPr>
          <p:cNvPr id="15" name="Grafik 14" descr="Ein Bild, das Kleidung, Wand, Im Haus, Mobiliar enthält.&#10;&#10;KI-generierte Inhalte können fehlerhaft sein.">
            <a:extLst>
              <a:ext uri="{FF2B5EF4-FFF2-40B4-BE49-F238E27FC236}">
                <a16:creationId xmlns:a16="http://schemas.microsoft.com/office/drawing/2014/main" id="{84D7FE96-49C0-CEEF-9BBE-09CA25A366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368" y="2483514"/>
            <a:ext cx="3456384" cy="2592288"/>
          </a:xfrm>
          <a:prstGeom prst="roundRect">
            <a:avLst>
              <a:gd name="adj" fmla="val 5056"/>
            </a:avLst>
          </a:prstGeom>
        </p:spPr>
      </p:pic>
      <p:pic>
        <p:nvPicPr>
          <p:cNvPr id="19" name="Grafik 18" descr="Ein Bild, das Kleidung, Person, Im Haus, Menschliches Gesicht enthält.&#10;&#10;KI-generierte Inhalte können fehlerhaft sein.">
            <a:extLst>
              <a:ext uri="{FF2B5EF4-FFF2-40B4-BE49-F238E27FC236}">
                <a16:creationId xmlns:a16="http://schemas.microsoft.com/office/drawing/2014/main" id="{B9A3BDFD-6400-93F2-BB8A-4CC1C00C12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3739" y="2483514"/>
            <a:ext cx="3886477" cy="2592288"/>
          </a:xfrm>
          <a:prstGeom prst="roundRect">
            <a:avLst>
              <a:gd name="adj" fmla="val 5056"/>
            </a:avLst>
          </a:prstGeom>
        </p:spPr>
      </p:pic>
    </p:spTree>
    <p:extLst>
      <p:ext uri="{BB962C8B-B14F-4D97-AF65-F5344CB8AC3E}">
        <p14:creationId xmlns:p14="http://schemas.microsoft.com/office/powerpoint/2010/main" val="129082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B366-8EAE-E572-BEBD-85862BFAC7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CB5E87-A8B1-8C87-27A4-56C8C2C5AFDF}"/>
              </a:ext>
            </a:extLst>
          </p:cNvPr>
          <p:cNvSpPr>
            <a:spLocks noGrp="1"/>
          </p:cNvSpPr>
          <p:nvPr>
            <p:ph type="ctrTitle"/>
          </p:nvPr>
        </p:nvSpPr>
        <p:spPr>
          <a:xfrm>
            <a:off x="335359" y="608129"/>
            <a:ext cx="9980215" cy="733309"/>
          </a:xfrm>
        </p:spPr>
        <p:txBody>
          <a:bodyPr/>
          <a:lstStyle/>
          <a:p>
            <a:r>
              <a:rPr lang="de-DE"/>
              <a:t>Im Einklang mit dem Moment</a:t>
            </a:r>
          </a:p>
        </p:txBody>
      </p:sp>
      <p:sp>
        <p:nvSpPr>
          <p:cNvPr id="5" name="Abgerundetes Rechteck 4">
            <a:extLst>
              <a:ext uri="{FF2B5EF4-FFF2-40B4-BE49-F238E27FC236}">
                <a16:creationId xmlns:a16="http://schemas.microsoft.com/office/drawing/2014/main" id="{70A2220D-C699-7C2B-C337-B4E216A59147}"/>
              </a:ext>
            </a:extLst>
          </p:cNvPr>
          <p:cNvSpPr/>
          <p:nvPr/>
        </p:nvSpPr>
        <p:spPr>
          <a:xfrm>
            <a:off x="334963" y="1717359"/>
            <a:ext cx="5209013" cy="4532512"/>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121EF04C-FFF0-ABF5-3191-06CD4498CA66}"/>
              </a:ext>
            </a:extLst>
          </p:cNvPr>
          <p:cNvSpPr>
            <a:spLocks noGrp="1"/>
          </p:cNvSpPr>
          <p:nvPr>
            <p:ph type="subTitle" idx="1"/>
          </p:nvPr>
        </p:nvSpPr>
        <p:spPr>
          <a:xfrm>
            <a:off x="475408" y="1787582"/>
            <a:ext cx="4928121" cy="4392066"/>
          </a:xfrm>
        </p:spPr>
        <p:txBody>
          <a:bodyPr/>
          <a:lstStyle/>
          <a:p>
            <a:r>
              <a:rPr lang="de-DE" sz="2000"/>
              <a:t>Gleich nach dem energetisierenden Erlebnis mit Anne </a:t>
            </a:r>
            <a:r>
              <a:rPr lang="de-DE" sz="2000" err="1"/>
              <a:t>Breick</a:t>
            </a:r>
            <a:r>
              <a:rPr lang="de-DE" sz="2000"/>
              <a:t> wollten wir von den Trainer*innen wissen:</a:t>
            </a:r>
          </a:p>
          <a:p>
            <a:r>
              <a:rPr lang="de-DE" sz="2000"/>
              <a:t>„Wie kannst Du die Energie aus dem vorherigen Erlebnis umsetzen, damit wir gemeinsam unser Ziel erreichen können? </a:t>
            </a:r>
          </a:p>
          <a:p>
            <a:r>
              <a:rPr lang="de-DE" sz="2000"/>
              <a:t>Wer könnte Dir dabei helfen? Wer könnte Dich dabei unterstützen? </a:t>
            </a:r>
          </a:p>
          <a:p>
            <a:r>
              <a:rPr lang="de-DE" sz="2000"/>
              <a:t>Was brauchst Du von Papilio dafür?“</a:t>
            </a:r>
          </a:p>
          <a:p>
            <a:r>
              <a:rPr lang="de-DE" sz="2000"/>
              <a:t>Danach fasste Renate unseren gemeinsamen Nachmittag für uns nochmal zusammen und wir ließen den Tag bei einem leckeren Abendessen und wärmenden Gesprächen ausklingen. </a:t>
            </a:r>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F6A6CF7A-8753-9947-D0F5-E0223282824F}"/>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28</a:t>
            </a:fld>
            <a:endParaRPr lang="de-DE"/>
          </a:p>
        </p:txBody>
      </p:sp>
      <p:pic>
        <p:nvPicPr>
          <p:cNvPr id="6" name="Grafik 5" descr="Ein Bild, das Text, Quittung, Handschrift, Tinte enthält.&#10;&#10;KI-generierte Inhalte können fehlerhaft sein.">
            <a:extLst>
              <a:ext uri="{FF2B5EF4-FFF2-40B4-BE49-F238E27FC236}">
                <a16:creationId xmlns:a16="http://schemas.microsoft.com/office/drawing/2014/main" id="{1DB5076F-3BA3-0BD9-3CEB-96B9BE9B7E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1053" y="1685532"/>
            <a:ext cx="3414710" cy="2376264"/>
          </a:xfrm>
          <a:prstGeom prst="roundRect">
            <a:avLst>
              <a:gd name="adj" fmla="val 5056"/>
            </a:avLst>
          </a:prstGeom>
        </p:spPr>
      </p:pic>
      <p:pic>
        <p:nvPicPr>
          <p:cNvPr id="8" name="Grafik 7" descr="Ein Bild, das Text, Handschrift, Brief, Tinte enthält.&#10;&#10;KI-generierte Inhalte können fehlerhaft sein.">
            <a:extLst>
              <a:ext uri="{FF2B5EF4-FFF2-40B4-BE49-F238E27FC236}">
                <a16:creationId xmlns:a16="http://schemas.microsoft.com/office/drawing/2014/main" id="{67E44B6F-F1CA-69DE-9CCC-6679CE4DED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03882">
            <a:off x="5910086" y="1692555"/>
            <a:ext cx="1718539" cy="2342163"/>
          </a:xfrm>
          <a:prstGeom prst="roundRect">
            <a:avLst>
              <a:gd name="adj" fmla="val 5056"/>
            </a:avLst>
          </a:prstGeom>
        </p:spPr>
      </p:pic>
      <p:pic>
        <p:nvPicPr>
          <p:cNvPr id="10" name="Grafik 9" descr="Ein Bild, das Text, Handschrift, Brief, Kinderkunst enthält.&#10;&#10;KI-generierte Inhalte können fehlerhaft sein.">
            <a:extLst>
              <a:ext uri="{FF2B5EF4-FFF2-40B4-BE49-F238E27FC236}">
                <a16:creationId xmlns:a16="http://schemas.microsoft.com/office/drawing/2014/main" id="{DEDCFA43-AF25-71C7-96E8-49B30DAFA5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6120" y="4207725"/>
            <a:ext cx="1656184" cy="2426755"/>
          </a:xfrm>
          <a:prstGeom prst="roundRect">
            <a:avLst/>
          </a:prstGeom>
        </p:spPr>
      </p:pic>
    </p:spTree>
    <p:extLst>
      <p:ext uri="{BB962C8B-B14F-4D97-AF65-F5344CB8AC3E}">
        <p14:creationId xmlns:p14="http://schemas.microsoft.com/office/powerpoint/2010/main" val="3836912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82ACA-0593-E57E-29EB-14FE92B3DF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F34573-968A-A88F-5FE2-5ECF4DC07253}"/>
              </a:ext>
            </a:extLst>
          </p:cNvPr>
          <p:cNvSpPr>
            <a:spLocks noGrp="1"/>
          </p:cNvSpPr>
          <p:nvPr>
            <p:ph type="ctrTitle"/>
          </p:nvPr>
        </p:nvSpPr>
        <p:spPr/>
        <p:txBody>
          <a:bodyPr/>
          <a:lstStyle/>
          <a:p>
            <a:r>
              <a:rPr lang="de-DE"/>
              <a:t>Unser Programm am 21. November 2025</a:t>
            </a:r>
          </a:p>
        </p:txBody>
      </p:sp>
      <p:sp>
        <p:nvSpPr>
          <p:cNvPr id="11" name="Foliennummernplatzhalter 5">
            <a:extLst>
              <a:ext uri="{FF2B5EF4-FFF2-40B4-BE49-F238E27FC236}">
                <a16:creationId xmlns:a16="http://schemas.microsoft.com/office/drawing/2014/main" id="{C13B9B44-0249-6795-359D-303D6A20B4AE}"/>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29</a:t>
            </a:fld>
            <a:endParaRPr lang="de-DE"/>
          </a:p>
        </p:txBody>
      </p:sp>
      <p:pic>
        <p:nvPicPr>
          <p:cNvPr id="4" name="Grafik 3" descr="Ein Bild, das Text, Screenshot, Schrift, Webseite enthält.&#10;&#10;KI-generierte Inhalte können fehlerhaft sein.">
            <a:extLst>
              <a:ext uri="{FF2B5EF4-FFF2-40B4-BE49-F238E27FC236}">
                <a16:creationId xmlns:a16="http://schemas.microsoft.com/office/drawing/2014/main" id="{3C32DDD0-305A-6890-F415-EC0495F44F37}"/>
              </a:ext>
            </a:extLst>
          </p:cNvPr>
          <p:cNvPicPr>
            <a:picLocks noChangeAspect="1"/>
          </p:cNvPicPr>
          <p:nvPr/>
        </p:nvPicPr>
        <p:blipFill>
          <a:blip r:embed="rId3"/>
          <a:stretch>
            <a:fillRect/>
          </a:stretch>
        </p:blipFill>
        <p:spPr>
          <a:xfrm>
            <a:off x="2711624" y="1304052"/>
            <a:ext cx="6210809" cy="5553948"/>
          </a:xfrm>
          <a:prstGeom prst="rect">
            <a:avLst/>
          </a:prstGeom>
        </p:spPr>
      </p:pic>
    </p:spTree>
    <p:extLst>
      <p:ext uri="{BB962C8B-B14F-4D97-AF65-F5344CB8AC3E}">
        <p14:creationId xmlns:p14="http://schemas.microsoft.com/office/powerpoint/2010/main" val="250764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0A939-60FA-E9CB-EC89-4E7A90CF2D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4339A5-CE7D-5F61-5FA0-D49A9E2F1667}"/>
              </a:ext>
            </a:extLst>
          </p:cNvPr>
          <p:cNvSpPr>
            <a:spLocks noGrp="1"/>
          </p:cNvSpPr>
          <p:nvPr>
            <p:ph type="ctrTitle"/>
          </p:nvPr>
        </p:nvSpPr>
        <p:spPr>
          <a:xfrm>
            <a:off x="335359" y="608129"/>
            <a:ext cx="9980215" cy="733309"/>
          </a:xfrm>
        </p:spPr>
        <p:txBody>
          <a:bodyPr/>
          <a:lstStyle/>
          <a:p>
            <a:r>
              <a:rPr lang="de-DE"/>
              <a:t>Mit welcher Energie startest Du in den QV?</a:t>
            </a:r>
          </a:p>
        </p:txBody>
      </p:sp>
      <p:sp>
        <p:nvSpPr>
          <p:cNvPr id="5" name="Abgerundetes Rechteck 4">
            <a:extLst>
              <a:ext uri="{FF2B5EF4-FFF2-40B4-BE49-F238E27FC236}">
                <a16:creationId xmlns:a16="http://schemas.microsoft.com/office/drawing/2014/main" id="{2090F582-2E9C-D97A-FA59-8281709C564A}"/>
              </a:ext>
            </a:extLst>
          </p:cNvPr>
          <p:cNvSpPr/>
          <p:nvPr/>
        </p:nvSpPr>
        <p:spPr>
          <a:xfrm>
            <a:off x="334963" y="163027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E938B0A0-F55C-8433-B5E1-678F27D37F97}"/>
              </a:ext>
            </a:extLst>
          </p:cNvPr>
          <p:cNvSpPr>
            <a:spLocks noGrp="1"/>
          </p:cNvSpPr>
          <p:nvPr>
            <p:ph type="subTitle" idx="1"/>
          </p:nvPr>
        </p:nvSpPr>
        <p:spPr>
          <a:xfrm>
            <a:off x="585578" y="1772020"/>
            <a:ext cx="5222390" cy="4749332"/>
          </a:xfrm>
        </p:spPr>
        <p:txBody>
          <a:bodyPr/>
          <a:lstStyle/>
          <a:p>
            <a:r>
              <a:rPr lang="de-DE" sz="2000"/>
              <a:t>Mit großer Vorfreude sind wir am Donnerstag in den Räumlichkeiten des St. Hildegard Pfarrheims angekommen. </a:t>
            </a:r>
          </a:p>
          <a:p>
            <a:r>
              <a:rPr lang="de-DE" sz="2000"/>
              <a:t>Gleich am Eingang wurden von allen Teilnehmenden Polaroids geschossen, die sie entsprechend ihres Zustandes an eine Stimmungswand hängen konnten. </a:t>
            </a:r>
          </a:p>
          <a:p>
            <a:r>
              <a:rPr lang="de-DE" sz="2000"/>
              <a:t>Zur Auswahl standen: im </a:t>
            </a:r>
            <a:r>
              <a:rPr lang="de-DE" sz="2000" err="1"/>
              <a:t>flow</a:t>
            </a:r>
            <a:r>
              <a:rPr lang="de-DE" sz="2000"/>
              <a:t>, woanders, getaktet und irritiert. Die Zuordnung konnte nach jedem Programmpunkt angepasst werden.</a:t>
            </a:r>
          </a:p>
          <a:p>
            <a:r>
              <a:rPr lang="de-DE" sz="2000"/>
              <a:t>Gestaltet wurden die coolen Schilder (Holzschnitte kombiniert mit Foliendruck) von unserer Künstlerkollegin Andrea Nagl.</a:t>
            </a:r>
          </a:p>
          <a:p>
            <a:endParaRPr lang="de-DE" sz="2400"/>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D822A298-E14F-F552-2409-AC56E20CA77C}"/>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a:t>
            </a:fld>
            <a:endParaRPr lang="de-DE"/>
          </a:p>
        </p:txBody>
      </p:sp>
      <p:pic>
        <p:nvPicPr>
          <p:cNvPr id="9" name="Grafik 8" descr="Ein Bild, das Text, Papierprodukt, Anzeigetafel, Im Haus enthält.&#10;&#10;KI-generierte Inhalte können fehlerhaft sein.">
            <a:extLst>
              <a:ext uri="{FF2B5EF4-FFF2-40B4-BE49-F238E27FC236}">
                <a16:creationId xmlns:a16="http://schemas.microsoft.com/office/drawing/2014/main" id="{9DE0EFBA-7683-4DC8-23B4-FB616743F7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7656" y="2132856"/>
            <a:ext cx="2760992" cy="3681322"/>
          </a:xfrm>
          <a:prstGeom prst="roundRect">
            <a:avLst>
              <a:gd name="adj" fmla="val 5056"/>
            </a:avLst>
          </a:prstGeom>
        </p:spPr>
      </p:pic>
      <p:pic>
        <p:nvPicPr>
          <p:cNvPr id="13" name="Grafik 12" descr="Ein Bild, das Text, Kühlschrank, Handschrift, Anzeigetafel enthält.&#10;&#10;KI-generierte Inhalte können fehlerhaft sein.">
            <a:extLst>
              <a:ext uri="{FF2B5EF4-FFF2-40B4-BE49-F238E27FC236}">
                <a16:creationId xmlns:a16="http://schemas.microsoft.com/office/drawing/2014/main" id="{2905E619-0CFC-361A-EBA2-933F93C1DA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5328" y="2117984"/>
            <a:ext cx="2835141" cy="3780188"/>
          </a:xfrm>
          <a:prstGeom prst="roundRect">
            <a:avLst>
              <a:gd name="adj" fmla="val 5056"/>
            </a:avLst>
          </a:prstGeom>
        </p:spPr>
      </p:pic>
    </p:spTree>
    <p:extLst>
      <p:ext uri="{BB962C8B-B14F-4D97-AF65-F5344CB8AC3E}">
        <p14:creationId xmlns:p14="http://schemas.microsoft.com/office/powerpoint/2010/main" val="62470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0B905-A685-0D5C-4DB9-AC4D8252D1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8C215A-78F4-09ED-63D4-CE4ACA473CD3}"/>
              </a:ext>
            </a:extLst>
          </p:cNvPr>
          <p:cNvSpPr>
            <a:spLocks noGrp="1"/>
          </p:cNvSpPr>
          <p:nvPr>
            <p:ph type="ctrTitle"/>
          </p:nvPr>
        </p:nvSpPr>
        <p:spPr/>
        <p:txBody>
          <a:bodyPr/>
          <a:lstStyle/>
          <a:p>
            <a:r>
              <a:rPr lang="de-DE"/>
              <a:t>Unser Programm am 21.November 2025</a:t>
            </a:r>
          </a:p>
        </p:txBody>
      </p:sp>
      <p:sp>
        <p:nvSpPr>
          <p:cNvPr id="11" name="Foliennummernplatzhalter 5">
            <a:extLst>
              <a:ext uri="{FF2B5EF4-FFF2-40B4-BE49-F238E27FC236}">
                <a16:creationId xmlns:a16="http://schemas.microsoft.com/office/drawing/2014/main" id="{DA69C2ED-DDC6-18F7-74FB-1A6D6C4083F7}"/>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30</a:t>
            </a:fld>
            <a:endParaRPr lang="de-DE"/>
          </a:p>
        </p:txBody>
      </p:sp>
      <p:pic>
        <p:nvPicPr>
          <p:cNvPr id="5" name="Grafik 4" descr="Ein Bild, das Text, Screenshot, Schrift, Reihe enthält.&#10;&#10;KI-generierte Inhalte können fehlerhaft sein.">
            <a:extLst>
              <a:ext uri="{FF2B5EF4-FFF2-40B4-BE49-F238E27FC236}">
                <a16:creationId xmlns:a16="http://schemas.microsoft.com/office/drawing/2014/main" id="{7C18857E-DB1A-5402-5C9D-71C7C119350E}"/>
              </a:ext>
            </a:extLst>
          </p:cNvPr>
          <p:cNvPicPr>
            <a:picLocks noChangeAspect="1"/>
          </p:cNvPicPr>
          <p:nvPr/>
        </p:nvPicPr>
        <p:blipFill>
          <a:blip r:embed="rId3"/>
          <a:stretch>
            <a:fillRect/>
          </a:stretch>
        </p:blipFill>
        <p:spPr>
          <a:xfrm>
            <a:off x="2279577" y="2163906"/>
            <a:ext cx="7344815" cy="2993286"/>
          </a:xfrm>
          <a:prstGeom prst="rect">
            <a:avLst/>
          </a:prstGeom>
        </p:spPr>
      </p:pic>
    </p:spTree>
    <p:extLst>
      <p:ext uri="{BB962C8B-B14F-4D97-AF65-F5344CB8AC3E}">
        <p14:creationId xmlns:p14="http://schemas.microsoft.com/office/powerpoint/2010/main" val="2884402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BC2E3-77A3-FA39-C089-05FDD83EC2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33CC93-7830-8129-8CC7-7C889291F383}"/>
              </a:ext>
            </a:extLst>
          </p:cNvPr>
          <p:cNvSpPr>
            <a:spLocks noGrp="1"/>
          </p:cNvSpPr>
          <p:nvPr>
            <p:ph type="ctrTitle"/>
          </p:nvPr>
        </p:nvSpPr>
        <p:spPr>
          <a:xfrm>
            <a:off x="335359" y="679467"/>
            <a:ext cx="9980215" cy="733309"/>
          </a:xfrm>
        </p:spPr>
        <p:txBody>
          <a:bodyPr/>
          <a:lstStyle/>
          <a:p>
            <a:r>
              <a:rPr lang="de-DE"/>
              <a:t>Auftakt</a:t>
            </a:r>
          </a:p>
        </p:txBody>
      </p:sp>
      <p:sp>
        <p:nvSpPr>
          <p:cNvPr id="5" name="Abgerundetes Rechteck 4">
            <a:extLst>
              <a:ext uri="{FF2B5EF4-FFF2-40B4-BE49-F238E27FC236}">
                <a16:creationId xmlns:a16="http://schemas.microsoft.com/office/drawing/2014/main" id="{4AD8F9A2-CCB2-5632-14AC-D3C3AA2A383D}"/>
              </a:ext>
            </a:extLst>
          </p:cNvPr>
          <p:cNvSpPr/>
          <p:nvPr/>
        </p:nvSpPr>
        <p:spPr>
          <a:xfrm>
            <a:off x="346752" y="166725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1CCEA5FD-A9B4-D70F-C597-D8F23FF54D6E}"/>
              </a:ext>
            </a:extLst>
          </p:cNvPr>
          <p:cNvSpPr>
            <a:spLocks noGrp="1"/>
          </p:cNvSpPr>
          <p:nvPr>
            <p:ph type="subTitle" idx="1"/>
          </p:nvPr>
        </p:nvSpPr>
        <p:spPr>
          <a:xfrm>
            <a:off x="693359" y="2711940"/>
            <a:ext cx="4928121" cy="2801706"/>
          </a:xfrm>
        </p:spPr>
        <p:txBody>
          <a:bodyPr/>
          <a:lstStyle/>
          <a:p>
            <a:r>
              <a:rPr lang="de-DE" sz="2400"/>
              <a:t>Wir begannen mit einer Reflexionsübung zum Vortag. </a:t>
            </a:r>
          </a:p>
          <a:p>
            <a:r>
              <a:rPr lang="de-DE" sz="2400"/>
              <a:t>Folgende Fragen durften wir uns gegenseitig beantworten: </a:t>
            </a:r>
          </a:p>
          <a:p>
            <a:r>
              <a:rPr lang="de-DE" sz="2400"/>
              <a:t>„Was hat Dich gestern bewegt?“</a:t>
            </a:r>
          </a:p>
          <a:p>
            <a:r>
              <a:rPr lang="de-DE" sz="2400"/>
              <a:t>„Was hast Du Dir mitgenommen?“ </a:t>
            </a:r>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34E8D379-370F-3FBE-7AA3-681D02BECF5B}"/>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31</a:t>
            </a:fld>
            <a:endParaRPr lang="de-DE"/>
          </a:p>
        </p:txBody>
      </p:sp>
      <p:pic>
        <p:nvPicPr>
          <p:cNvPr id="10" name="Grafik 9" descr="Ein Bild, das Kleidung, Person, Im Haus, Schuhwerk enthält.&#10;&#10;KI-generierte Inhalte können fehlerhaft sein.">
            <a:extLst>
              <a:ext uri="{FF2B5EF4-FFF2-40B4-BE49-F238E27FC236}">
                <a16:creationId xmlns:a16="http://schemas.microsoft.com/office/drawing/2014/main" id="{A2277198-7C9F-45D3-B179-B4EC277293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48128" y="3740970"/>
            <a:ext cx="4098768" cy="2752106"/>
          </a:xfrm>
          <a:prstGeom prst="roundRect">
            <a:avLst>
              <a:gd name="adj" fmla="val 5056"/>
            </a:avLst>
          </a:prstGeom>
        </p:spPr>
      </p:pic>
      <p:pic>
        <p:nvPicPr>
          <p:cNvPr id="8" name="Grafik 7" descr="Ein Bild, das Kleidung, Person, Wand, Im Haus enthält.&#10;&#10;KI-generierte Inhalte können fehlerhaft sein.">
            <a:extLst>
              <a:ext uri="{FF2B5EF4-FFF2-40B4-BE49-F238E27FC236}">
                <a16:creationId xmlns:a16="http://schemas.microsoft.com/office/drawing/2014/main" id="{BFB434B5-E2E6-5361-D8FC-A87C0CA40F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0906" y="1700808"/>
            <a:ext cx="4370377" cy="2188440"/>
          </a:xfrm>
          <a:prstGeom prst="roundRect">
            <a:avLst>
              <a:gd name="adj" fmla="val 5056"/>
            </a:avLst>
          </a:prstGeom>
        </p:spPr>
      </p:pic>
    </p:spTree>
    <p:extLst>
      <p:ext uri="{BB962C8B-B14F-4D97-AF65-F5344CB8AC3E}">
        <p14:creationId xmlns:p14="http://schemas.microsoft.com/office/powerpoint/2010/main" val="220022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741C-C3B4-D9B1-42CD-24244C4A9A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EB4D80-957A-9E8D-F3D4-0D2C3A248040}"/>
              </a:ext>
            </a:extLst>
          </p:cNvPr>
          <p:cNvSpPr>
            <a:spLocks noGrp="1"/>
          </p:cNvSpPr>
          <p:nvPr>
            <p:ph type="ctrTitle"/>
          </p:nvPr>
        </p:nvSpPr>
        <p:spPr>
          <a:xfrm>
            <a:off x="335359" y="116632"/>
            <a:ext cx="10081121" cy="1296144"/>
          </a:xfrm>
        </p:spPr>
        <p:txBody>
          <a:bodyPr/>
          <a:lstStyle/>
          <a:p>
            <a:r>
              <a:rPr lang="de-DE" sz="2800"/>
              <a:t>Vortrag „</a:t>
            </a:r>
            <a:r>
              <a:rPr lang="de-DE" sz="2800" err="1"/>
              <a:t>Habitussensibilität</a:t>
            </a:r>
            <a:r>
              <a:rPr lang="de-DE" sz="2800"/>
              <a:t> als Ausgangspunkt pädagogischer Passung: Über Differenz, Anerkennung und Beziehungsgestaltung“</a:t>
            </a:r>
            <a:br>
              <a:rPr lang="de-DE" sz="2800"/>
            </a:br>
            <a:r>
              <a:rPr lang="de-DE" sz="2800"/>
              <a:t>Vertr.-Prof. Dr. Matthias Forell, Universität Osnabrück</a:t>
            </a:r>
            <a:endParaRPr lang="de-DE"/>
          </a:p>
        </p:txBody>
      </p:sp>
      <p:sp>
        <p:nvSpPr>
          <p:cNvPr id="11" name="Foliennummernplatzhalter 5">
            <a:extLst>
              <a:ext uri="{FF2B5EF4-FFF2-40B4-BE49-F238E27FC236}">
                <a16:creationId xmlns:a16="http://schemas.microsoft.com/office/drawing/2014/main" id="{70FDCC37-21DD-72B9-2141-64917146C794}"/>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32</a:t>
            </a:fld>
            <a:endParaRPr lang="de-DE"/>
          </a:p>
        </p:txBody>
      </p:sp>
      <p:pic>
        <p:nvPicPr>
          <p:cNvPr id="6" name="Grafik 5" descr="Ein Bild, das Im Haus, Kleidung, Szene, Wand enthält.&#10;&#10;KI-generierte Inhalte können fehlerhaft sein.">
            <a:extLst>
              <a:ext uri="{FF2B5EF4-FFF2-40B4-BE49-F238E27FC236}">
                <a16:creationId xmlns:a16="http://schemas.microsoft.com/office/drawing/2014/main" id="{B10EF013-F65F-E5D0-26D9-7AB893296F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5526" y="1947696"/>
            <a:ext cx="5052053" cy="3789040"/>
          </a:xfrm>
          <a:prstGeom prst="roundRect">
            <a:avLst>
              <a:gd name="adj" fmla="val 5056"/>
            </a:avLst>
          </a:prstGeom>
        </p:spPr>
      </p:pic>
      <p:pic>
        <p:nvPicPr>
          <p:cNvPr id="12" name="Grafik 11" descr="Ein Bild, das Text, Kleidung, Im Haus, Wand enthält.&#10;&#10;KI-generierte Inhalte können fehlerhaft sein.">
            <a:extLst>
              <a:ext uri="{FF2B5EF4-FFF2-40B4-BE49-F238E27FC236}">
                <a16:creationId xmlns:a16="http://schemas.microsoft.com/office/drawing/2014/main" id="{BA26A09E-1414-1C5D-9957-F734681D5D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915" y="1947696"/>
            <a:ext cx="5052053" cy="3789040"/>
          </a:xfrm>
          <a:prstGeom prst="roundRect">
            <a:avLst>
              <a:gd name="adj" fmla="val 5056"/>
            </a:avLst>
          </a:prstGeom>
        </p:spPr>
      </p:pic>
    </p:spTree>
    <p:extLst>
      <p:ext uri="{BB962C8B-B14F-4D97-AF65-F5344CB8AC3E}">
        <p14:creationId xmlns:p14="http://schemas.microsoft.com/office/powerpoint/2010/main" val="1283583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5A627-224D-1EFB-6D53-F78D08375D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E9BD52-CCAB-80BE-2A2C-2BAB278818DE}"/>
              </a:ext>
            </a:extLst>
          </p:cNvPr>
          <p:cNvSpPr>
            <a:spLocks noGrp="1"/>
          </p:cNvSpPr>
          <p:nvPr>
            <p:ph type="ctrTitle"/>
          </p:nvPr>
        </p:nvSpPr>
        <p:spPr>
          <a:xfrm>
            <a:off x="335359" y="116632"/>
            <a:ext cx="9980215" cy="1296144"/>
          </a:xfrm>
        </p:spPr>
        <p:txBody>
          <a:bodyPr/>
          <a:lstStyle/>
          <a:p>
            <a:r>
              <a:rPr lang="de-DE" sz="2800"/>
              <a:t>Workshop „Reflektiert handeln, wirksam begleiten:</a:t>
            </a:r>
            <a:br>
              <a:rPr lang="de-DE" sz="2800"/>
            </a:br>
            <a:r>
              <a:rPr lang="de-DE" sz="2800"/>
              <a:t>Passung als Ziel pädagogischer Professionalisierung“</a:t>
            </a:r>
            <a:br>
              <a:rPr lang="de-DE" sz="2800"/>
            </a:br>
            <a:r>
              <a:rPr lang="de-DE" sz="2800"/>
              <a:t>Vertr.-Prof. Dr. Matthias Forell, Universität Osnabrück</a:t>
            </a:r>
          </a:p>
        </p:txBody>
      </p:sp>
      <p:sp>
        <p:nvSpPr>
          <p:cNvPr id="11" name="Foliennummernplatzhalter 5">
            <a:extLst>
              <a:ext uri="{FF2B5EF4-FFF2-40B4-BE49-F238E27FC236}">
                <a16:creationId xmlns:a16="http://schemas.microsoft.com/office/drawing/2014/main" id="{F99B206B-9589-F02A-23A5-84D6BC8AB52F}"/>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33</a:t>
            </a:fld>
            <a:endParaRPr lang="de-DE"/>
          </a:p>
        </p:txBody>
      </p:sp>
      <p:pic>
        <p:nvPicPr>
          <p:cNvPr id="4" name="Grafik 3" descr="Ein Bild, das Kleidung, Person, Im Haus, Frau enthält.&#10;&#10;KI-generierte Inhalte können fehlerhaft sein.">
            <a:extLst>
              <a:ext uri="{FF2B5EF4-FFF2-40B4-BE49-F238E27FC236}">
                <a16:creationId xmlns:a16="http://schemas.microsoft.com/office/drawing/2014/main" id="{F9F792FA-2105-4C91-E35D-6E0B968DF0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1849" y="2564904"/>
            <a:ext cx="2282627" cy="3043503"/>
          </a:xfrm>
          <a:prstGeom prst="roundRect">
            <a:avLst>
              <a:gd name="adj" fmla="val 5056"/>
            </a:avLst>
          </a:prstGeom>
        </p:spPr>
      </p:pic>
      <p:pic>
        <p:nvPicPr>
          <p:cNvPr id="7" name="Grafik 6" descr="Ein Bild, das Kleidung, Mobiliar, Person, Im Haus enthält.&#10;&#10;KI-generierte Inhalte können fehlerhaft sein.">
            <a:extLst>
              <a:ext uri="{FF2B5EF4-FFF2-40B4-BE49-F238E27FC236}">
                <a16:creationId xmlns:a16="http://schemas.microsoft.com/office/drawing/2014/main" id="{4FA06599-316A-7708-1DFC-F72CEB8D43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7488" y="1556792"/>
            <a:ext cx="2195736" cy="1646802"/>
          </a:xfrm>
          <a:prstGeom prst="roundRect">
            <a:avLst>
              <a:gd name="adj" fmla="val 5056"/>
            </a:avLst>
          </a:prstGeom>
        </p:spPr>
      </p:pic>
      <p:pic>
        <p:nvPicPr>
          <p:cNvPr id="13" name="Grafik 12" descr="Ein Bild, das Kleidung, Mobiliar, Im Haus, Person enthält.&#10;&#10;KI-generierte Inhalte können fehlerhaft sein.">
            <a:extLst>
              <a:ext uri="{FF2B5EF4-FFF2-40B4-BE49-F238E27FC236}">
                <a16:creationId xmlns:a16="http://schemas.microsoft.com/office/drawing/2014/main" id="{F11F3B03-9EAD-6ADE-AF0A-2B5C868969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2320" y="1566174"/>
            <a:ext cx="2195736" cy="1646802"/>
          </a:xfrm>
          <a:prstGeom prst="roundRect">
            <a:avLst>
              <a:gd name="adj" fmla="val 5056"/>
            </a:avLst>
          </a:prstGeom>
        </p:spPr>
      </p:pic>
      <p:pic>
        <p:nvPicPr>
          <p:cNvPr id="15" name="Grafik 14" descr="Ein Bild, das Kleidung, Wand, Im Haus, Person enthält.&#10;&#10;KI-generierte Inhalte können fehlerhaft sein.">
            <a:extLst>
              <a:ext uri="{FF2B5EF4-FFF2-40B4-BE49-F238E27FC236}">
                <a16:creationId xmlns:a16="http://schemas.microsoft.com/office/drawing/2014/main" id="{9EE46A14-D695-BF5D-CB38-5180585D481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87488" y="3284984"/>
            <a:ext cx="2195736" cy="1646802"/>
          </a:xfrm>
          <a:prstGeom prst="roundRect">
            <a:avLst>
              <a:gd name="adj" fmla="val 5056"/>
            </a:avLst>
          </a:prstGeom>
        </p:spPr>
      </p:pic>
      <p:pic>
        <p:nvPicPr>
          <p:cNvPr id="17" name="Grafik 16" descr="Ein Bild, das Kleidung, Wand, Im Haus, Person enthält.&#10;&#10;KI-generierte Inhalte können fehlerhaft sein.">
            <a:extLst>
              <a:ext uri="{FF2B5EF4-FFF2-40B4-BE49-F238E27FC236}">
                <a16:creationId xmlns:a16="http://schemas.microsoft.com/office/drawing/2014/main" id="{A68DD169-7CF0-4B0C-273F-62062130BE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87488" y="5013176"/>
            <a:ext cx="2195736" cy="1646802"/>
          </a:xfrm>
          <a:prstGeom prst="roundRect">
            <a:avLst>
              <a:gd name="adj" fmla="val 5056"/>
            </a:avLst>
          </a:prstGeom>
        </p:spPr>
      </p:pic>
      <p:pic>
        <p:nvPicPr>
          <p:cNvPr id="19" name="Grafik 18" descr="Ein Bild, das Wand, Kleidung, Im Haus, Schuhwerk enthält.&#10;&#10;KI-generierte Inhalte können fehlerhaft sein.">
            <a:extLst>
              <a:ext uri="{FF2B5EF4-FFF2-40B4-BE49-F238E27FC236}">
                <a16:creationId xmlns:a16="http://schemas.microsoft.com/office/drawing/2014/main" id="{BD65C0AE-61CD-94FF-8D43-460E97415E7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92320" y="3289544"/>
            <a:ext cx="2195736" cy="1646802"/>
          </a:xfrm>
          <a:prstGeom prst="roundRect">
            <a:avLst>
              <a:gd name="adj" fmla="val 5056"/>
            </a:avLst>
          </a:prstGeom>
        </p:spPr>
      </p:pic>
      <p:pic>
        <p:nvPicPr>
          <p:cNvPr id="21" name="Grafik 20" descr="Ein Bild, das Kleidung, Im Haus, Person, Menschen enthält.&#10;&#10;KI-generierte Inhalte können fehlerhaft sein.">
            <a:extLst>
              <a:ext uri="{FF2B5EF4-FFF2-40B4-BE49-F238E27FC236}">
                <a16:creationId xmlns:a16="http://schemas.microsoft.com/office/drawing/2014/main" id="{4361D2DE-58DF-6041-84EB-DFB94F958D9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92320" y="5048576"/>
            <a:ext cx="2195736" cy="1646802"/>
          </a:xfrm>
          <a:prstGeom prst="roundRect">
            <a:avLst>
              <a:gd name="adj" fmla="val 5056"/>
            </a:avLst>
          </a:prstGeom>
        </p:spPr>
      </p:pic>
    </p:spTree>
    <p:extLst>
      <p:ext uri="{BB962C8B-B14F-4D97-AF65-F5344CB8AC3E}">
        <p14:creationId xmlns:p14="http://schemas.microsoft.com/office/powerpoint/2010/main" val="381621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FC6E-3F80-7E7A-59DB-4DC15E4BF2A7}"/>
            </a:ext>
          </a:extLst>
        </p:cNvPr>
        <p:cNvGrpSpPr/>
        <p:nvPr/>
      </p:nvGrpSpPr>
      <p:grpSpPr>
        <a:xfrm>
          <a:off x="0" y="0"/>
          <a:ext cx="0" cy="0"/>
          <a:chOff x="0" y="0"/>
          <a:chExt cx="0" cy="0"/>
        </a:xfrm>
      </p:grpSpPr>
      <p:sp>
        <p:nvSpPr>
          <p:cNvPr id="11" name="Foliennummernplatzhalter 5">
            <a:extLst>
              <a:ext uri="{FF2B5EF4-FFF2-40B4-BE49-F238E27FC236}">
                <a16:creationId xmlns:a16="http://schemas.microsoft.com/office/drawing/2014/main" id="{6BCDF03D-1972-E974-8F91-4A6104A2D761}"/>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34</a:t>
            </a:fld>
            <a:endParaRPr lang="de-DE"/>
          </a:p>
        </p:txBody>
      </p:sp>
      <p:pic>
        <p:nvPicPr>
          <p:cNvPr id="8" name="Grafik 7" descr="Ein Bild, das Kleidung, Text, Schuhwerk, Frau enthält.&#10;&#10;KI-generierte Inhalte können fehlerhaft sein.">
            <a:extLst>
              <a:ext uri="{FF2B5EF4-FFF2-40B4-BE49-F238E27FC236}">
                <a16:creationId xmlns:a16="http://schemas.microsoft.com/office/drawing/2014/main" id="{311E6F45-D57A-23CA-7D52-5759E28CD6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5435" y="1683635"/>
            <a:ext cx="3968517" cy="2291063"/>
          </a:xfrm>
          <a:prstGeom prst="roundRect">
            <a:avLst>
              <a:gd name="adj" fmla="val 5056"/>
            </a:avLst>
          </a:prstGeom>
        </p:spPr>
      </p:pic>
      <p:pic>
        <p:nvPicPr>
          <p:cNvPr id="10" name="Grafik 9" descr="Ein Bild, das Kleidung, Person, Menschliches Gesicht, Schuhwerk enthält.&#10;&#10;KI-generierte Inhalte können fehlerhaft sein.">
            <a:extLst>
              <a:ext uri="{FF2B5EF4-FFF2-40B4-BE49-F238E27FC236}">
                <a16:creationId xmlns:a16="http://schemas.microsoft.com/office/drawing/2014/main" id="{F91B1EFE-483E-06A2-B215-365DDBFB6A14}"/>
              </a:ext>
            </a:extLst>
          </p:cNvPr>
          <p:cNvPicPr>
            <a:picLocks noChangeAspect="1"/>
          </p:cNvPicPr>
          <p:nvPr/>
        </p:nvPicPr>
        <p:blipFill>
          <a:blip r:embed="rId4" cstate="print">
            <a:extLst>
              <a:ext uri="{28A0092B-C50C-407E-A947-70E740481C1C}">
                <a14:useLocalDpi xmlns:a14="http://schemas.microsoft.com/office/drawing/2010/main"/>
              </a:ext>
            </a:extLst>
          </a:blip>
          <a:srcRect t="-1" b="3818"/>
          <a:stretch>
            <a:fillRect/>
          </a:stretch>
        </p:blipFill>
        <p:spPr>
          <a:xfrm>
            <a:off x="6456040" y="1583272"/>
            <a:ext cx="3528038" cy="2431896"/>
          </a:xfrm>
          <a:prstGeom prst="roundRect">
            <a:avLst>
              <a:gd name="adj" fmla="val 5056"/>
            </a:avLst>
          </a:prstGeom>
        </p:spPr>
      </p:pic>
      <p:pic>
        <p:nvPicPr>
          <p:cNvPr id="13" name="Grafik 12" descr="Ein Bild, das Kleidung, Text, Schuhwerk, Jeans enthält.&#10;&#10;KI-generierte Inhalte können fehlerhaft sein.">
            <a:extLst>
              <a:ext uri="{FF2B5EF4-FFF2-40B4-BE49-F238E27FC236}">
                <a16:creationId xmlns:a16="http://schemas.microsoft.com/office/drawing/2014/main" id="{74E0C719-6F8A-F192-3172-AAA7EAB24F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95435" y="4173550"/>
            <a:ext cx="3968517" cy="2279786"/>
          </a:xfrm>
          <a:prstGeom prst="roundRect">
            <a:avLst>
              <a:gd name="adj" fmla="val 5056"/>
            </a:avLst>
          </a:prstGeom>
        </p:spPr>
      </p:pic>
      <p:pic>
        <p:nvPicPr>
          <p:cNvPr id="15" name="Grafik 14" descr="Ein Bild, das Kleidung, Person, Menschliches Gesicht, Jeans enthält.&#10;&#10;KI-generierte Inhalte können fehlerhaft sein.">
            <a:extLst>
              <a:ext uri="{FF2B5EF4-FFF2-40B4-BE49-F238E27FC236}">
                <a16:creationId xmlns:a16="http://schemas.microsoft.com/office/drawing/2014/main" id="{95758243-A03E-132D-19C1-D1C7DE7560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56040" y="4280552"/>
            <a:ext cx="3528038" cy="2316800"/>
          </a:xfrm>
          <a:prstGeom prst="roundRect">
            <a:avLst>
              <a:gd name="adj" fmla="val 5056"/>
            </a:avLst>
          </a:prstGeom>
        </p:spPr>
      </p:pic>
      <p:sp>
        <p:nvSpPr>
          <p:cNvPr id="5" name="Titel 1">
            <a:extLst>
              <a:ext uri="{FF2B5EF4-FFF2-40B4-BE49-F238E27FC236}">
                <a16:creationId xmlns:a16="http://schemas.microsoft.com/office/drawing/2014/main" id="{418B9CEF-A25E-5EEC-8053-85B85CE984FF}"/>
              </a:ext>
            </a:extLst>
          </p:cNvPr>
          <p:cNvSpPr>
            <a:spLocks noGrp="1"/>
          </p:cNvSpPr>
          <p:nvPr>
            <p:ph type="ctrTitle"/>
          </p:nvPr>
        </p:nvSpPr>
        <p:spPr>
          <a:xfrm>
            <a:off x="335359" y="116632"/>
            <a:ext cx="9980215" cy="1296144"/>
          </a:xfrm>
        </p:spPr>
        <p:txBody>
          <a:bodyPr/>
          <a:lstStyle/>
          <a:p>
            <a:r>
              <a:rPr lang="de-DE" sz="2800"/>
              <a:t>Unser Highlight: </a:t>
            </a:r>
            <a:br>
              <a:rPr lang="de-DE" sz="2800"/>
            </a:br>
            <a:r>
              <a:rPr lang="de-DE" sz="2800"/>
              <a:t>Die Ehrungen mit den Papilios für Newbies und Awards für Trainer*innen-Engagement von 5+, 10+ und 15+ Jahren</a:t>
            </a:r>
          </a:p>
        </p:txBody>
      </p:sp>
    </p:spTree>
    <p:extLst>
      <p:ext uri="{BB962C8B-B14F-4D97-AF65-F5344CB8AC3E}">
        <p14:creationId xmlns:p14="http://schemas.microsoft.com/office/powerpoint/2010/main" val="4268111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4F0F-678F-981F-9BA4-C4BF07190B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6698BF-226D-6594-5830-F08BEC785B1D}"/>
              </a:ext>
            </a:extLst>
          </p:cNvPr>
          <p:cNvSpPr>
            <a:spLocks noGrp="1"/>
          </p:cNvSpPr>
          <p:nvPr>
            <p:ph type="ctrTitle"/>
          </p:nvPr>
        </p:nvSpPr>
        <p:spPr>
          <a:xfrm>
            <a:off x="335359" y="608129"/>
            <a:ext cx="9980215" cy="733309"/>
          </a:xfrm>
        </p:spPr>
        <p:txBody>
          <a:bodyPr/>
          <a:lstStyle/>
          <a:p>
            <a:r>
              <a:rPr lang="de-DE"/>
              <a:t>Wir strahlen </a:t>
            </a:r>
          </a:p>
        </p:txBody>
      </p:sp>
      <p:sp>
        <p:nvSpPr>
          <p:cNvPr id="11" name="Foliennummernplatzhalter 5">
            <a:extLst>
              <a:ext uri="{FF2B5EF4-FFF2-40B4-BE49-F238E27FC236}">
                <a16:creationId xmlns:a16="http://schemas.microsoft.com/office/drawing/2014/main" id="{3A3A93D2-CF61-3F48-0405-183B8CFF00BF}"/>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35</a:t>
            </a:fld>
            <a:endParaRPr lang="de-DE"/>
          </a:p>
        </p:txBody>
      </p:sp>
      <p:pic>
        <p:nvPicPr>
          <p:cNvPr id="14" name="Grafik 13" descr="Ein Bild, das Kleidung, Person, Lächeln, Frau enthält.&#10;&#10;KI-generierte Inhalte können fehlerhaft sein.">
            <a:extLst>
              <a:ext uri="{FF2B5EF4-FFF2-40B4-BE49-F238E27FC236}">
                <a16:creationId xmlns:a16="http://schemas.microsoft.com/office/drawing/2014/main" id="{4BDE30B9-E08E-87CB-9856-350C86BD77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448" y="1594690"/>
            <a:ext cx="9408368" cy="4855626"/>
          </a:xfrm>
          <a:prstGeom prst="roundRect">
            <a:avLst>
              <a:gd name="adj" fmla="val 5056"/>
            </a:avLst>
          </a:prstGeom>
        </p:spPr>
      </p:pic>
      <p:pic>
        <p:nvPicPr>
          <p:cNvPr id="3" name="Grafik 2" descr="Sternaugengesichtskontur mit einfarbiger Füllung">
            <a:extLst>
              <a:ext uri="{FF2B5EF4-FFF2-40B4-BE49-F238E27FC236}">
                <a16:creationId xmlns:a16="http://schemas.microsoft.com/office/drawing/2014/main" id="{2B3440F4-E605-0EEA-A532-0AB9E1A160F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143672" y="548680"/>
            <a:ext cx="661147" cy="661147"/>
          </a:xfrm>
          <a:prstGeom prst="rect">
            <a:avLst/>
          </a:prstGeom>
        </p:spPr>
      </p:pic>
    </p:spTree>
    <p:extLst>
      <p:ext uri="{BB962C8B-B14F-4D97-AF65-F5344CB8AC3E}">
        <p14:creationId xmlns:p14="http://schemas.microsoft.com/office/powerpoint/2010/main" val="2909801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9D8D-6E15-2BB4-E5E2-F84F2BFD5E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E7E81A-9B34-D946-09EA-1B3A6FED81C7}"/>
              </a:ext>
            </a:extLst>
          </p:cNvPr>
          <p:cNvSpPr>
            <a:spLocks noGrp="1"/>
          </p:cNvSpPr>
          <p:nvPr>
            <p:ph type="ctrTitle"/>
          </p:nvPr>
        </p:nvSpPr>
        <p:spPr>
          <a:xfrm>
            <a:off x="335359" y="608129"/>
            <a:ext cx="9980215" cy="733309"/>
          </a:xfrm>
        </p:spPr>
        <p:txBody>
          <a:bodyPr/>
          <a:lstStyle/>
          <a:p>
            <a:r>
              <a:rPr lang="de-DE"/>
              <a:t>Save </a:t>
            </a:r>
            <a:r>
              <a:rPr lang="de-DE" err="1"/>
              <a:t>the</a:t>
            </a:r>
            <a:r>
              <a:rPr lang="de-DE"/>
              <a:t> date: QV 2026</a:t>
            </a:r>
          </a:p>
        </p:txBody>
      </p:sp>
      <p:sp>
        <p:nvSpPr>
          <p:cNvPr id="5" name="Abgerundetes Rechteck 4">
            <a:extLst>
              <a:ext uri="{FF2B5EF4-FFF2-40B4-BE49-F238E27FC236}">
                <a16:creationId xmlns:a16="http://schemas.microsoft.com/office/drawing/2014/main" id="{AEE95F6B-AD00-44C8-1E97-4F93E82C6DDC}"/>
              </a:ext>
            </a:extLst>
          </p:cNvPr>
          <p:cNvSpPr/>
          <p:nvPr/>
        </p:nvSpPr>
        <p:spPr>
          <a:xfrm>
            <a:off x="334963" y="163027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7E84E46F-0F5B-2B73-32BD-8D07C8AD4E7D}"/>
              </a:ext>
            </a:extLst>
          </p:cNvPr>
          <p:cNvSpPr>
            <a:spLocks noGrp="1"/>
          </p:cNvSpPr>
          <p:nvPr>
            <p:ph type="subTitle" idx="1"/>
          </p:nvPr>
        </p:nvSpPr>
        <p:spPr>
          <a:xfrm>
            <a:off x="540492" y="2996952"/>
            <a:ext cx="3103881" cy="2518227"/>
          </a:xfrm>
        </p:spPr>
        <p:txBody>
          <a:bodyPr/>
          <a:lstStyle/>
          <a:p>
            <a:pPr>
              <a:spcBef>
                <a:spcPts val="600"/>
              </a:spcBef>
            </a:pPr>
            <a:r>
              <a:rPr lang="de-DE" sz="2000"/>
              <a:t>Datum: </a:t>
            </a:r>
          </a:p>
          <a:p>
            <a:pPr>
              <a:spcBef>
                <a:spcPts val="0"/>
              </a:spcBef>
            </a:pPr>
            <a:r>
              <a:rPr lang="de-DE" sz="2000" b="1"/>
              <a:t>24. &amp; 25. September 2026</a:t>
            </a:r>
          </a:p>
          <a:p>
            <a:pPr>
              <a:spcBef>
                <a:spcPts val="1800"/>
              </a:spcBef>
            </a:pPr>
            <a:r>
              <a:rPr lang="de-DE" sz="2000"/>
              <a:t>Ort:</a:t>
            </a:r>
          </a:p>
          <a:p>
            <a:pPr>
              <a:spcBef>
                <a:spcPts val="0"/>
              </a:spcBef>
            </a:pPr>
            <a:r>
              <a:rPr lang="de-DE" sz="2000" b="1"/>
              <a:t>Crespo Haus</a:t>
            </a:r>
            <a:br>
              <a:rPr lang="de-DE" sz="2000" b="1"/>
            </a:br>
            <a:r>
              <a:rPr lang="de-DE" sz="2000" b="1"/>
              <a:t>Weißfrauenstraße 1–3</a:t>
            </a:r>
            <a:br>
              <a:rPr lang="de-DE" sz="2000" b="1"/>
            </a:br>
            <a:r>
              <a:rPr lang="de-DE" sz="2000" b="1"/>
              <a:t>60311 Frankfurt am Main</a:t>
            </a:r>
          </a:p>
          <a:p>
            <a:endParaRPr lang="de-DE" sz="2400"/>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A35B3F7F-5FA9-6778-7799-693A64927CB7}"/>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36</a:t>
            </a:fld>
            <a:endParaRPr lang="de-DE"/>
          </a:p>
        </p:txBody>
      </p:sp>
      <p:pic>
        <p:nvPicPr>
          <p:cNvPr id="12" name="Grafik 11">
            <a:extLst>
              <a:ext uri="{FF2B5EF4-FFF2-40B4-BE49-F238E27FC236}">
                <a16:creationId xmlns:a16="http://schemas.microsoft.com/office/drawing/2014/main" id="{2B9C19DD-3E92-AA25-8782-7BE22A9CAC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4707" y="1846877"/>
            <a:ext cx="5401056" cy="4029456"/>
          </a:xfrm>
          <a:prstGeom prst="roundRect">
            <a:avLst>
              <a:gd name="adj" fmla="val 5056"/>
            </a:avLst>
          </a:prstGeom>
        </p:spPr>
      </p:pic>
      <p:pic>
        <p:nvPicPr>
          <p:cNvPr id="6" name="Grafik 5" descr="Ein Bild, das Text, Gebäude, Fenster, Himmel enthält.&#10;&#10;KI-generierte Inhalte können fehlerhaft sein.">
            <a:extLst>
              <a:ext uri="{FF2B5EF4-FFF2-40B4-BE49-F238E27FC236}">
                <a16:creationId xmlns:a16="http://schemas.microsoft.com/office/drawing/2014/main" id="{DC436B56-67B5-247D-F95E-3353752EB7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3712" y="2758072"/>
            <a:ext cx="2275821" cy="2635479"/>
          </a:xfrm>
          <a:prstGeom prst="rect">
            <a:avLst/>
          </a:prstGeom>
        </p:spPr>
      </p:pic>
    </p:spTree>
    <p:extLst>
      <p:ext uri="{BB962C8B-B14F-4D97-AF65-F5344CB8AC3E}">
        <p14:creationId xmlns:p14="http://schemas.microsoft.com/office/powerpoint/2010/main" val="881299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6AA3-FA0C-1C34-FD83-B2AF454011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6373FC-3CD6-A6C7-6A94-FBFF851FF07C}"/>
              </a:ext>
            </a:extLst>
          </p:cNvPr>
          <p:cNvSpPr>
            <a:spLocks noGrp="1"/>
          </p:cNvSpPr>
          <p:nvPr>
            <p:ph type="ctrTitle"/>
          </p:nvPr>
        </p:nvSpPr>
        <p:spPr>
          <a:xfrm>
            <a:off x="335359" y="608129"/>
            <a:ext cx="9980215" cy="733309"/>
          </a:xfrm>
        </p:spPr>
        <p:txBody>
          <a:bodyPr/>
          <a:lstStyle/>
          <a:p>
            <a:r>
              <a:rPr lang="de-DE"/>
              <a:t>Danksagung</a:t>
            </a:r>
          </a:p>
        </p:txBody>
      </p:sp>
      <p:sp>
        <p:nvSpPr>
          <p:cNvPr id="5" name="Abgerundetes Rechteck 4">
            <a:extLst>
              <a:ext uri="{FF2B5EF4-FFF2-40B4-BE49-F238E27FC236}">
                <a16:creationId xmlns:a16="http://schemas.microsoft.com/office/drawing/2014/main" id="{B5579123-CA9D-D394-C905-5157205C7A62}"/>
              </a:ext>
            </a:extLst>
          </p:cNvPr>
          <p:cNvSpPr/>
          <p:nvPr/>
        </p:nvSpPr>
        <p:spPr>
          <a:xfrm>
            <a:off x="334963" y="163027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AC575B8-103F-8A0E-012A-FC1F75EB9C2C}"/>
              </a:ext>
            </a:extLst>
          </p:cNvPr>
          <p:cNvSpPr>
            <a:spLocks noGrp="1"/>
          </p:cNvSpPr>
          <p:nvPr>
            <p:ph type="subTitle" idx="1"/>
          </p:nvPr>
        </p:nvSpPr>
        <p:spPr>
          <a:xfrm>
            <a:off x="540492" y="2060849"/>
            <a:ext cx="5123460" cy="3274078"/>
          </a:xfrm>
        </p:spPr>
        <p:txBody>
          <a:bodyPr/>
          <a:lstStyle/>
          <a:p>
            <a:r>
              <a:rPr lang="de-DE" sz="2000"/>
              <a:t>Ein ganz besonderer Dank geht hier nochmals an Sonja Schneider vom Verein für Integration und Suchthilfe e.V., die uns bei der Organisation im Vorfeld und vor Ort tatkräftig zur Seite stand.</a:t>
            </a:r>
          </a:p>
          <a:p>
            <a:endParaRPr lang="de-DE" sz="2000"/>
          </a:p>
          <a:p>
            <a:r>
              <a:rPr lang="de-DE" sz="2000"/>
              <a:t>Möglich gemacht wurde der diesjährige QV auch durch unseren Präventionspartner BARMER. </a:t>
            </a:r>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B7A9C1C9-4099-4397-1BC0-44A96AA52A85}"/>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37</a:t>
            </a:fld>
            <a:endParaRPr lang="de-DE"/>
          </a:p>
        </p:txBody>
      </p:sp>
      <p:pic>
        <p:nvPicPr>
          <p:cNvPr id="6" name="Grafik 5" descr="Ein Bild, das Person, Kleidung, Menschliches Gesicht, Kleinkind enthält.&#10;&#10;KI-generierte Inhalte können fehlerhaft sein.">
            <a:extLst>
              <a:ext uri="{FF2B5EF4-FFF2-40B4-BE49-F238E27FC236}">
                <a16:creationId xmlns:a16="http://schemas.microsoft.com/office/drawing/2014/main" id="{6BFB56D8-EE23-3D6D-F38D-06FA8E2B2D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5763" y="2275461"/>
            <a:ext cx="5400000" cy="3600703"/>
          </a:xfrm>
          <a:prstGeom prst="roundRect">
            <a:avLst>
              <a:gd name="adj" fmla="val 5056"/>
            </a:avLst>
          </a:prstGeom>
        </p:spPr>
      </p:pic>
    </p:spTree>
    <p:extLst>
      <p:ext uri="{BB962C8B-B14F-4D97-AF65-F5344CB8AC3E}">
        <p14:creationId xmlns:p14="http://schemas.microsoft.com/office/powerpoint/2010/main" val="189118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A57D-8CE1-CD07-673D-8DA52CCC5E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CD3F39-4D78-0A33-E561-BCEF202F2711}"/>
              </a:ext>
            </a:extLst>
          </p:cNvPr>
          <p:cNvSpPr>
            <a:spLocks noGrp="1"/>
          </p:cNvSpPr>
          <p:nvPr>
            <p:ph type="ctrTitle"/>
          </p:nvPr>
        </p:nvSpPr>
        <p:spPr/>
        <p:txBody>
          <a:bodyPr/>
          <a:lstStyle/>
          <a:p>
            <a:r>
              <a:rPr lang="de-DE"/>
              <a:t>Schön, dass Du da warst!</a:t>
            </a:r>
          </a:p>
        </p:txBody>
      </p:sp>
      <p:sp>
        <p:nvSpPr>
          <p:cNvPr id="5" name="Abgerundetes Rechteck 4">
            <a:extLst>
              <a:ext uri="{FF2B5EF4-FFF2-40B4-BE49-F238E27FC236}">
                <a16:creationId xmlns:a16="http://schemas.microsoft.com/office/drawing/2014/main" id="{77333511-9F1D-CE12-BACD-FB37C02CB664}"/>
              </a:ext>
            </a:extLst>
          </p:cNvPr>
          <p:cNvSpPr/>
          <p:nvPr/>
        </p:nvSpPr>
        <p:spPr>
          <a:xfrm>
            <a:off x="334963" y="1620847"/>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liennummernplatzhalter 5">
            <a:extLst>
              <a:ext uri="{FF2B5EF4-FFF2-40B4-BE49-F238E27FC236}">
                <a16:creationId xmlns:a16="http://schemas.microsoft.com/office/drawing/2014/main" id="{989F043B-4FE7-3851-920D-3960697A5E20}"/>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38</a:t>
            </a:fld>
            <a:endParaRPr lang="de-DE"/>
          </a:p>
        </p:txBody>
      </p:sp>
      <p:pic>
        <p:nvPicPr>
          <p:cNvPr id="3" name="Grafik 2">
            <a:extLst>
              <a:ext uri="{FF2B5EF4-FFF2-40B4-BE49-F238E27FC236}">
                <a16:creationId xmlns:a16="http://schemas.microsoft.com/office/drawing/2014/main" id="{2D883B50-3594-2B2F-F46D-7885FD84D3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68008" y="1625201"/>
            <a:ext cx="5389657" cy="4886724"/>
          </a:xfrm>
          <a:prstGeom prst="roundRect">
            <a:avLst>
              <a:gd name="adj" fmla="val 5056"/>
            </a:avLst>
          </a:prstGeom>
        </p:spPr>
      </p:pic>
      <p:sp>
        <p:nvSpPr>
          <p:cNvPr id="4" name="Untertitel 2">
            <a:extLst>
              <a:ext uri="{FF2B5EF4-FFF2-40B4-BE49-F238E27FC236}">
                <a16:creationId xmlns:a16="http://schemas.microsoft.com/office/drawing/2014/main" id="{85D262C5-1AEF-E413-A6E5-0AAF7B583EA9}"/>
              </a:ext>
            </a:extLst>
          </p:cNvPr>
          <p:cNvSpPr>
            <a:spLocks noGrp="1"/>
          </p:cNvSpPr>
          <p:nvPr>
            <p:ph type="subTitle" idx="1"/>
          </p:nvPr>
        </p:nvSpPr>
        <p:spPr>
          <a:xfrm>
            <a:off x="615855" y="1700808"/>
            <a:ext cx="4928121" cy="3958387"/>
          </a:xfrm>
        </p:spPr>
        <p:txBody>
          <a:bodyPr/>
          <a:lstStyle/>
          <a:p>
            <a:pPr algn="ctr"/>
            <a:endParaRPr lang="de-DE" sz="4000" b="1"/>
          </a:p>
          <a:p>
            <a:pPr algn="ctr"/>
            <a:r>
              <a:rPr lang="de-DE" sz="4000" b="1"/>
              <a:t>Liebe Grüße und </a:t>
            </a:r>
          </a:p>
          <a:p>
            <a:pPr algn="ctr"/>
            <a:r>
              <a:rPr lang="de-DE" sz="4000" b="1"/>
              <a:t>bis ganz bald </a:t>
            </a:r>
          </a:p>
        </p:txBody>
      </p:sp>
      <p:pic>
        <p:nvPicPr>
          <p:cNvPr id="7" name="Grafik 6" descr="Sternaugengesichtskontur mit einfarbiger Füllung">
            <a:extLst>
              <a:ext uri="{FF2B5EF4-FFF2-40B4-BE49-F238E27FC236}">
                <a16:creationId xmlns:a16="http://schemas.microsoft.com/office/drawing/2014/main" id="{6698B080-E919-F2D2-81D3-D26417BAB10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22715" y="3858995"/>
            <a:ext cx="914400" cy="914400"/>
          </a:xfrm>
          <a:prstGeom prst="rect">
            <a:avLst/>
          </a:prstGeom>
        </p:spPr>
      </p:pic>
      <p:pic>
        <p:nvPicPr>
          <p:cNvPr id="6" name="Grafik 5" descr="Ein Bild, das Text, Schrift, Logo, Visitenkarte enthält.&#10;&#10;KI-generierte Inhalte können fehlerhaft sein.">
            <a:extLst>
              <a:ext uri="{FF2B5EF4-FFF2-40B4-BE49-F238E27FC236}">
                <a16:creationId xmlns:a16="http://schemas.microsoft.com/office/drawing/2014/main" id="{3E2C8682-1893-B2DE-EBD1-BA7C2C6C7EC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4050" y="5567250"/>
            <a:ext cx="2683976" cy="738887"/>
          </a:xfrm>
          <a:prstGeom prst="rect">
            <a:avLst/>
          </a:prstGeom>
        </p:spPr>
      </p:pic>
      <p:pic>
        <p:nvPicPr>
          <p:cNvPr id="8" name="Grafik 7" descr="Ein Bild, das Schrift, Text, Grafiken, Logo enthält.&#10;&#10;KI-generierte Inhalte können fehlerhaft sein.">
            <a:extLst>
              <a:ext uri="{FF2B5EF4-FFF2-40B4-BE49-F238E27FC236}">
                <a16:creationId xmlns:a16="http://schemas.microsoft.com/office/drawing/2014/main" id="{98EB24F7-1C85-A7F2-DB8B-C8095F83231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75720" y="5739156"/>
            <a:ext cx="1728494" cy="455939"/>
          </a:xfrm>
          <a:prstGeom prst="rect">
            <a:avLst/>
          </a:prstGeom>
          <a:noFill/>
          <a:ln>
            <a:noFill/>
          </a:ln>
        </p:spPr>
      </p:pic>
    </p:spTree>
    <p:extLst>
      <p:ext uri="{BB962C8B-B14F-4D97-AF65-F5344CB8AC3E}">
        <p14:creationId xmlns:p14="http://schemas.microsoft.com/office/powerpoint/2010/main" val="95819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F26D-7969-FEDC-2DB8-37124AE9E9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97DCB8-C501-83F7-5E1A-D1C14A0F2232}"/>
              </a:ext>
            </a:extLst>
          </p:cNvPr>
          <p:cNvSpPr>
            <a:spLocks noGrp="1"/>
          </p:cNvSpPr>
          <p:nvPr>
            <p:ph type="ctrTitle"/>
          </p:nvPr>
        </p:nvSpPr>
        <p:spPr>
          <a:xfrm>
            <a:off x="335359" y="608129"/>
            <a:ext cx="9980215" cy="733309"/>
          </a:xfrm>
        </p:spPr>
        <p:txBody>
          <a:bodyPr/>
          <a:lstStyle/>
          <a:p>
            <a:r>
              <a:rPr lang="de-DE"/>
              <a:t>Begrüßung</a:t>
            </a:r>
          </a:p>
        </p:txBody>
      </p:sp>
      <p:sp>
        <p:nvSpPr>
          <p:cNvPr id="5" name="Abgerundetes Rechteck 4">
            <a:extLst>
              <a:ext uri="{FF2B5EF4-FFF2-40B4-BE49-F238E27FC236}">
                <a16:creationId xmlns:a16="http://schemas.microsoft.com/office/drawing/2014/main" id="{7536732E-6011-8604-5215-E98A0820B4CF}"/>
              </a:ext>
            </a:extLst>
          </p:cNvPr>
          <p:cNvSpPr/>
          <p:nvPr/>
        </p:nvSpPr>
        <p:spPr>
          <a:xfrm>
            <a:off x="334963" y="1717359"/>
            <a:ext cx="5209013" cy="4532512"/>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6E337C7-5CE9-E6FD-2B6E-969F00F6137D}"/>
              </a:ext>
            </a:extLst>
          </p:cNvPr>
          <p:cNvSpPr>
            <a:spLocks noGrp="1"/>
          </p:cNvSpPr>
          <p:nvPr>
            <p:ph type="subTitle" idx="1"/>
          </p:nvPr>
        </p:nvSpPr>
        <p:spPr>
          <a:xfrm>
            <a:off x="456276" y="1844824"/>
            <a:ext cx="5087700" cy="4269070"/>
          </a:xfrm>
        </p:spPr>
        <p:txBody>
          <a:bodyPr/>
          <a:lstStyle/>
          <a:p>
            <a:r>
              <a:rPr lang="de-DE" sz="2000"/>
              <a:t>Nach einem herzlichen „Hallo“ starteten wir mit dem Song „Schmetterling“ von SOPHIA in die Tagung – ein Gänsehautmoment! </a:t>
            </a:r>
          </a:p>
          <a:p>
            <a:r>
              <a:rPr lang="de-DE" sz="2000"/>
              <a:t>Weiter ging es mit einem Duplo-Blumenstrauß: jede*r Trainer*in durfte sich einen Riegel mit wertschätzender Aufschrift ziehen. </a:t>
            </a:r>
          </a:p>
          <a:p>
            <a:endParaRPr lang="de-DE" sz="2400"/>
          </a:p>
          <a:p>
            <a:endParaRPr lang="de-DE" sz="2400"/>
          </a:p>
        </p:txBody>
      </p:sp>
      <p:sp>
        <p:nvSpPr>
          <p:cNvPr id="11" name="Foliennummernplatzhalter 5">
            <a:extLst>
              <a:ext uri="{FF2B5EF4-FFF2-40B4-BE49-F238E27FC236}">
                <a16:creationId xmlns:a16="http://schemas.microsoft.com/office/drawing/2014/main" id="{AA89259C-EF78-AD84-5960-E8ABAA7DB4D7}"/>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4</a:t>
            </a:fld>
            <a:endParaRPr lang="de-DE"/>
          </a:p>
        </p:txBody>
      </p:sp>
      <p:pic>
        <p:nvPicPr>
          <p:cNvPr id="6" name="Grafik 5" descr="Ein Bild, das Kleidung, Person, Menschliches Gesicht, Im Haus enthält.&#10;&#10;KI-generierte Inhalte können fehlerhaft sein.">
            <a:extLst>
              <a:ext uri="{FF2B5EF4-FFF2-40B4-BE49-F238E27FC236}">
                <a16:creationId xmlns:a16="http://schemas.microsoft.com/office/drawing/2014/main" id="{F46F3884-85EE-8568-0EF9-D1C1D00FC0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1984" y="1687655"/>
            <a:ext cx="3319679" cy="4426239"/>
          </a:xfrm>
          <a:prstGeom prst="roundRect">
            <a:avLst>
              <a:gd name="adj" fmla="val 5056"/>
            </a:avLst>
          </a:prstGeom>
        </p:spPr>
      </p:pic>
      <p:pic>
        <p:nvPicPr>
          <p:cNvPr id="8" name="Grafik 7" descr="Ein Bild, das Im Haus, Kleidung, Wand, Schuhwerk enthält.&#10;&#10;KI-generierte Inhalte können fehlerhaft sein.">
            <a:extLst>
              <a:ext uri="{FF2B5EF4-FFF2-40B4-BE49-F238E27FC236}">
                <a16:creationId xmlns:a16="http://schemas.microsoft.com/office/drawing/2014/main" id="{C80A2EC0-5691-F40A-2755-9CC4AAF83B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27725" y="2744923"/>
            <a:ext cx="2687116" cy="2015337"/>
          </a:xfrm>
          <a:prstGeom prst="roundRect">
            <a:avLst>
              <a:gd name="adj" fmla="val 5056"/>
            </a:avLst>
          </a:prstGeom>
        </p:spPr>
      </p:pic>
    </p:spTree>
    <p:extLst>
      <p:ext uri="{BB962C8B-B14F-4D97-AF65-F5344CB8AC3E}">
        <p14:creationId xmlns:p14="http://schemas.microsoft.com/office/powerpoint/2010/main" val="3201255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F46C-FA0C-83A6-1A4A-797E47747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98BEF9-2C88-FB92-A922-A2B004A28EC2}"/>
              </a:ext>
            </a:extLst>
          </p:cNvPr>
          <p:cNvSpPr>
            <a:spLocks noGrp="1"/>
          </p:cNvSpPr>
          <p:nvPr>
            <p:ph type="ctrTitle"/>
          </p:nvPr>
        </p:nvSpPr>
        <p:spPr>
          <a:xfrm>
            <a:off x="335359" y="608129"/>
            <a:ext cx="9980215" cy="733309"/>
          </a:xfrm>
        </p:spPr>
        <p:txBody>
          <a:bodyPr/>
          <a:lstStyle/>
          <a:p>
            <a:r>
              <a:rPr lang="de-DE"/>
              <a:t>Gemeinsam anders: Was uns verbindet</a:t>
            </a:r>
          </a:p>
        </p:txBody>
      </p:sp>
      <p:sp>
        <p:nvSpPr>
          <p:cNvPr id="5" name="Abgerundetes Rechteck 4">
            <a:extLst>
              <a:ext uri="{FF2B5EF4-FFF2-40B4-BE49-F238E27FC236}">
                <a16:creationId xmlns:a16="http://schemas.microsoft.com/office/drawing/2014/main" id="{31556BC8-BA67-5F00-9E2E-A1B6769785C4}"/>
              </a:ext>
            </a:extLst>
          </p:cNvPr>
          <p:cNvSpPr/>
          <p:nvPr/>
        </p:nvSpPr>
        <p:spPr>
          <a:xfrm>
            <a:off x="334963" y="163027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98BBBD32-D350-5E45-7986-D74764C118EA}"/>
              </a:ext>
            </a:extLst>
          </p:cNvPr>
          <p:cNvSpPr>
            <a:spLocks noGrp="1"/>
          </p:cNvSpPr>
          <p:nvPr>
            <p:ph type="subTitle" idx="1"/>
          </p:nvPr>
        </p:nvSpPr>
        <p:spPr>
          <a:xfrm>
            <a:off x="615855" y="1846876"/>
            <a:ext cx="4928121" cy="4534451"/>
          </a:xfrm>
        </p:spPr>
        <p:txBody>
          <a:bodyPr/>
          <a:lstStyle/>
          <a:p>
            <a:r>
              <a:rPr lang="de-DE" sz="2000"/>
              <a:t>Beim „Bewegten Kennenlernen“ bzw. „Speed-Dating mit Tiefgang“ entstand schnell Nähe und Vertrautheit unter den anwesenden Trainerinnen. </a:t>
            </a:r>
          </a:p>
          <a:p>
            <a:r>
              <a:rPr lang="de-DE" sz="2000"/>
              <a:t>Durch die offenen Fragen wie z. B. „Welche kleine Gewohnheit oder Routine gibt Dir Halt im Alltag?“; „Welche Begegnung hat Dich in letzter Zeit besonders berührt?“; „Gab es in Deinem Leben einen Moment, der Deine Sicht auf etwas Wichtiges verändert hat?“ konnte ein persönliches Kennenlernen schnell stattfinden und Tiefgang entstehen. </a:t>
            </a:r>
          </a:p>
          <a:p>
            <a:endParaRPr lang="de-DE" sz="2400"/>
          </a:p>
          <a:p>
            <a:endParaRPr lang="de-DE" sz="2400"/>
          </a:p>
          <a:p>
            <a:endParaRPr lang="de-DE" sz="2400"/>
          </a:p>
        </p:txBody>
      </p:sp>
      <p:sp>
        <p:nvSpPr>
          <p:cNvPr id="11" name="Foliennummernplatzhalter 5">
            <a:extLst>
              <a:ext uri="{FF2B5EF4-FFF2-40B4-BE49-F238E27FC236}">
                <a16:creationId xmlns:a16="http://schemas.microsoft.com/office/drawing/2014/main" id="{0B4E3306-1B20-E3CC-5A30-A31A97449428}"/>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5</a:t>
            </a:fld>
            <a:endParaRPr lang="de-DE"/>
          </a:p>
        </p:txBody>
      </p:sp>
      <p:pic>
        <p:nvPicPr>
          <p:cNvPr id="9" name="Grafik 8" descr="Ein Bild, das Kleidung, Person, Mobiliar, Im Haus enthält.&#10;&#10;KI-generierte Inhalte können fehlerhaft sein.">
            <a:extLst>
              <a:ext uri="{FF2B5EF4-FFF2-40B4-BE49-F238E27FC236}">
                <a16:creationId xmlns:a16="http://schemas.microsoft.com/office/drawing/2014/main" id="{4E59B9F8-36F9-9080-AF92-8F59480691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1333" y="4807201"/>
            <a:ext cx="2362200" cy="1771650"/>
          </a:xfrm>
          <a:prstGeom prst="roundRect">
            <a:avLst>
              <a:gd name="adj" fmla="val 5056"/>
            </a:avLst>
          </a:prstGeom>
        </p:spPr>
      </p:pic>
      <p:pic>
        <p:nvPicPr>
          <p:cNvPr id="12" name="Grafik 11" descr="Ein Bild, das Kleidung, Schuhwerk, Person, Menschen enthält.&#10;&#10;KI-generierte Inhalte können fehlerhaft sein.">
            <a:extLst>
              <a:ext uri="{FF2B5EF4-FFF2-40B4-BE49-F238E27FC236}">
                <a16:creationId xmlns:a16="http://schemas.microsoft.com/office/drawing/2014/main" id="{B734B52E-F56B-59FA-604A-B592BE413C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1333" y="1628800"/>
            <a:ext cx="2345977" cy="3127969"/>
          </a:xfrm>
          <a:prstGeom prst="roundRect">
            <a:avLst>
              <a:gd name="adj" fmla="val 5056"/>
            </a:avLst>
          </a:prstGeom>
        </p:spPr>
      </p:pic>
      <p:pic>
        <p:nvPicPr>
          <p:cNvPr id="16" name="Grafik 15" descr="Ein Bild, das Kleidung, Person, Im Haus, Wand enthält.&#10;&#10;KI-generierte Inhalte können fehlerhaft sein.">
            <a:extLst>
              <a:ext uri="{FF2B5EF4-FFF2-40B4-BE49-F238E27FC236}">
                <a16:creationId xmlns:a16="http://schemas.microsoft.com/office/drawing/2014/main" id="{B3A751F7-E7DE-8514-6194-17AA90C91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3011" y="4807201"/>
            <a:ext cx="2362200" cy="1771650"/>
          </a:xfrm>
          <a:prstGeom prst="roundRect">
            <a:avLst>
              <a:gd name="adj" fmla="val 5056"/>
            </a:avLst>
          </a:prstGeom>
        </p:spPr>
      </p:pic>
      <p:pic>
        <p:nvPicPr>
          <p:cNvPr id="18" name="Grafik 17" descr="Ein Bild, das Kleidung, Person, Im Haus, Schuhwerk enthält.&#10;&#10;KI-generierte Inhalte können fehlerhaft sein.">
            <a:extLst>
              <a:ext uri="{FF2B5EF4-FFF2-40B4-BE49-F238E27FC236}">
                <a16:creationId xmlns:a16="http://schemas.microsoft.com/office/drawing/2014/main" id="{75DEC38E-A4BD-7DC1-CE5B-298ECCF002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38493" y="1651255"/>
            <a:ext cx="2316718" cy="3088957"/>
          </a:xfrm>
          <a:prstGeom prst="roundRect">
            <a:avLst>
              <a:gd name="adj" fmla="val 5056"/>
            </a:avLst>
          </a:prstGeom>
        </p:spPr>
      </p:pic>
    </p:spTree>
    <p:extLst>
      <p:ext uri="{BB962C8B-B14F-4D97-AF65-F5344CB8AC3E}">
        <p14:creationId xmlns:p14="http://schemas.microsoft.com/office/powerpoint/2010/main" val="293410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89D8DEBC-8EB2-9B19-9782-95F1D4AD06D0}"/>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t="4768" b="4768"/>
          <a:stretch>
            <a:fillRect/>
          </a:stretch>
        </p:blipFill>
        <p:spPr>
          <a:xfrm>
            <a:off x="-168696" y="-387026"/>
            <a:ext cx="12880754" cy="7245424"/>
          </a:xfrm>
        </p:spPr>
      </p:pic>
      <p:sp>
        <p:nvSpPr>
          <p:cNvPr id="7" name="Abgerundetes Rechteck 6">
            <a:extLst>
              <a:ext uri="{FF2B5EF4-FFF2-40B4-BE49-F238E27FC236}">
                <a16:creationId xmlns:a16="http://schemas.microsoft.com/office/drawing/2014/main" id="{EA91B192-1240-E536-B3DD-5F0637A23E02}"/>
              </a:ext>
            </a:extLst>
          </p:cNvPr>
          <p:cNvSpPr/>
          <p:nvPr/>
        </p:nvSpPr>
        <p:spPr>
          <a:xfrm>
            <a:off x="334963" y="332656"/>
            <a:ext cx="4104853" cy="6179269"/>
          </a:xfrm>
          <a:prstGeom prst="roundRect">
            <a:avLst>
              <a:gd name="adj" fmla="val 21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F4A1F5FE-9286-4CDE-DA5C-4EB9120FE7EE}"/>
              </a:ext>
            </a:extLst>
          </p:cNvPr>
          <p:cNvSpPr>
            <a:spLocks noGrp="1"/>
          </p:cNvSpPr>
          <p:nvPr>
            <p:ph type="ctrTitle"/>
          </p:nvPr>
        </p:nvSpPr>
        <p:spPr/>
        <p:txBody>
          <a:bodyPr lIns="0" tIns="45720" rIns="91440" bIns="45720" anchor="t"/>
          <a:lstStyle/>
          <a:p>
            <a:r>
              <a:rPr lang="de-DE">
                <a:latin typeface="Legit Sans Soft"/>
              </a:rPr>
              <a:t>Trainer*innen Qualitätsverbund</a:t>
            </a:r>
            <a:br>
              <a:rPr lang="de-DE">
                <a:latin typeface="Legit Sans Soft" panose="00000500000000000000" pitchFamily="50" charset="0"/>
              </a:rPr>
            </a:br>
            <a:endParaRPr lang="de-DE"/>
          </a:p>
        </p:txBody>
      </p:sp>
      <p:sp>
        <p:nvSpPr>
          <p:cNvPr id="4" name="Untertitel 3">
            <a:extLst>
              <a:ext uri="{FF2B5EF4-FFF2-40B4-BE49-F238E27FC236}">
                <a16:creationId xmlns:a16="http://schemas.microsoft.com/office/drawing/2014/main" id="{D0F0FB15-AA99-3F7D-CFD4-5E11F5CD803C}"/>
              </a:ext>
            </a:extLst>
          </p:cNvPr>
          <p:cNvSpPr>
            <a:spLocks noGrp="1"/>
          </p:cNvSpPr>
          <p:nvPr>
            <p:ph type="subTitle" idx="1"/>
          </p:nvPr>
        </p:nvSpPr>
        <p:spPr/>
        <p:txBody>
          <a:bodyPr/>
          <a:lstStyle/>
          <a:p>
            <a:pPr marL="0" lvl="1" algn="l">
              <a:tabLst>
                <a:tab pos="2514600" algn="l"/>
              </a:tabLst>
            </a:pPr>
            <a:r>
              <a:rPr lang="de-DE"/>
              <a:t>Inside Papilio – </a:t>
            </a:r>
            <a:r>
              <a:rPr lang="de-DE" err="1"/>
              <a:t>Menschen.Ideen.Wirkung</a:t>
            </a:r>
            <a:r>
              <a:rPr lang="de-DE"/>
              <a:t>.</a:t>
            </a:r>
          </a:p>
        </p:txBody>
      </p:sp>
      <p:pic>
        <p:nvPicPr>
          <p:cNvPr id="8" name="Grafik 7" descr="Ein Bild, das Blume, gelb enthält.&#10;&#10;KI-generierte Inhalte können fehlerhaft sein.">
            <a:extLst>
              <a:ext uri="{FF2B5EF4-FFF2-40B4-BE49-F238E27FC236}">
                <a16:creationId xmlns:a16="http://schemas.microsoft.com/office/drawing/2014/main" id="{B3F770E2-3730-3AD4-792C-99EC516132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704" y="5805264"/>
            <a:ext cx="1309732" cy="501475"/>
          </a:xfrm>
          <a:prstGeom prst="rect">
            <a:avLst/>
          </a:prstGeom>
        </p:spPr>
      </p:pic>
    </p:spTree>
    <p:extLst>
      <p:ext uri="{BB962C8B-B14F-4D97-AF65-F5344CB8AC3E}">
        <p14:creationId xmlns:p14="http://schemas.microsoft.com/office/powerpoint/2010/main" val="98895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A58FC-0552-A36D-B36D-A4B9ED27FC33}"/>
              </a:ext>
            </a:extLst>
          </p:cNvPr>
          <p:cNvSpPr>
            <a:spLocks noGrp="1"/>
          </p:cNvSpPr>
          <p:nvPr>
            <p:ph type="ctrTitle"/>
          </p:nvPr>
        </p:nvSpPr>
        <p:spPr>
          <a:xfrm>
            <a:off x="335359" y="608129"/>
            <a:ext cx="9980215" cy="733309"/>
          </a:xfrm>
        </p:spPr>
        <p:txBody>
          <a:bodyPr/>
          <a:lstStyle/>
          <a:p>
            <a:r>
              <a:rPr lang="de-DE"/>
              <a:t>Für was für eine Zukunft setzen wir uns ein? </a:t>
            </a:r>
          </a:p>
        </p:txBody>
      </p:sp>
      <p:sp>
        <p:nvSpPr>
          <p:cNvPr id="5" name="Abgerundetes Rechteck 4">
            <a:extLst>
              <a:ext uri="{FF2B5EF4-FFF2-40B4-BE49-F238E27FC236}">
                <a16:creationId xmlns:a16="http://schemas.microsoft.com/office/drawing/2014/main" id="{20E6ACB8-8011-3A82-11EB-C432532735C5}"/>
              </a:ext>
            </a:extLst>
          </p:cNvPr>
          <p:cNvSpPr/>
          <p:nvPr/>
        </p:nvSpPr>
        <p:spPr>
          <a:xfrm>
            <a:off x="334963" y="1630274"/>
            <a:ext cx="5621337"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7A9A8A1E-5595-3FDA-7DAC-7480F06B8165}"/>
              </a:ext>
            </a:extLst>
          </p:cNvPr>
          <p:cNvSpPr>
            <a:spLocks noGrp="1"/>
          </p:cNvSpPr>
          <p:nvPr>
            <p:ph type="subTitle" idx="1"/>
          </p:nvPr>
        </p:nvSpPr>
        <p:spPr>
          <a:xfrm>
            <a:off x="615855" y="1846877"/>
            <a:ext cx="4928121" cy="3239473"/>
          </a:xfrm>
        </p:spPr>
        <p:txBody>
          <a:bodyPr/>
          <a:lstStyle/>
          <a:p>
            <a:r>
              <a:rPr lang="de-DE" sz="2400"/>
              <a:t>Eine Gesellschaft, die geprägt ist von Empathie und einem friedlichen Miteinander. Kinder können ihre Potenziale frei entfalten und wachsen zu gesunden und krisenfesten Persönlichkeiten heran, die die Welt von morgen aktiv mitgestalten.</a:t>
            </a:r>
          </a:p>
          <a:p>
            <a:endParaRPr lang="de-DE" sz="2400"/>
          </a:p>
          <a:p>
            <a:endParaRPr lang="de-DE" sz="2400"/>
          </a:p>
          <a:p>
            <a:endParaRPr lang="de-DE" sz="2400"/>
          </a:p>
        </p:txBody>
      </p:sp>
      <p:sp>
        <p:nvSpPr>
          <p:cNvPr id="4" name="Textplatzhalter 3">
            <a:extLst>
              <a:ext uri="{FF2B5EF4-FFF2-40B4-BE49-F238E27FC236}">
                <a16:creationId xmlns:a16="http://schemas.microsoft.com/office/drawing/2014/main" id="{01EB85FC-2216-6C09-7FDC-039452D5C679}"/>
              </a:ext>
            </a:extLst>
          </p:cNvPr>
          <p:cNvSpPr>
            <a:spLocks noGrp="1"/>
          </p:cNvSpPr>
          <p:nvPr>
            <p:ph type="body" sz="quarter" idx="13"/>
          </p:nvPr>
        </p:nvSpPr>
        <p:spPr/>
        <p:txBody>
          <a:bodyPr/>
          <a:lstStyle/>
          <a:p>
            <a:r>
              <a:rPr lang="de-DE" cap="all"/>
              <a:t>UNSERE VISION</a:t>
            </a:r>
          </a:p>
        </p:txBody>
      </p:sp>
      <p:sp>
        <p:nvSpPr>
          <p:cNvPr id="11" name="Foliennummernplatzhalter 5">
            <a:extLst>
              <a:ext uri="{FF2B5EF4-FFF2-40B4-BE49-F238E27FC236}">
                <a16:creationId xmlns:a16="http://schemas.microsoft.com/office/drawing/2014/main" id="{374A4FBA-7778-9011-574E-6717AB446FD8}"/>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7</a:t>
            </a:fld>
            <a:endParaRPr lang="de-DE"/>
          </a:p>
        </p:txBody>
      </p:sp>
      <p:pic>
        <p:nvPicPr>
          <p:cNvPr id="12" name="Grafik 11">
            <a:extLst>
              <a:ext uri="{FF2B5EF4-FFF2-40B4-BE49-F238E27FC236}">
                <a16:creationId xmlns:a16="http://schemas.microsoft.com/office/drawing/2014/main" id="{0A756005-BF72-2F5F-0DA0-553100ABF8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4707" y="1846877"/>
            <a:ext cx="5401056" cy="4029456"/>
          </a:xfrm>
          <a:prstGeom prst="roundRect">
            <a:avLst>
              <a:gd name="adj" fmla="val 5056"/>
            </a:avLst>
          </a:prstGeom>
        </p:spPr>
      </p:pic>
    </p:spTree>
    <p:extLst>
      <p:ext uri="{BB962C8B-B14F-4D97-AF65-F5344CB8AC3E}">
        <p14:creationId xmlns:p14="http://schemas.microsoft.com/office/powerpoint/2010/main" val="23190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59E2C-3949-D1E6-EBD0-895D5E272D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4D183C-CF32-27A6-F247-356F3306FDB3}"/>
              </a:ext>
            </a:extLst>
          </p:cNvPr>
          <p:cNvSpPr>
            <a:spLocks noGrp="1"/>
          </p:cNvSpPr>
          <p:nvPr>
            <p:ph type="ctrTitle"/>
          </p:nvPr>
        </p:nvSpPr>
        <p:spPr>
          <a:xfrm>
            <a:off x="335359" y="608129"/>
            <a:ext cx="9980215" cy="733309"/>
          </a:xfrm>
        </p:spPr>
        <p:txBody>
          <a:bodyPr lIns="0" tIns="45720" rIns="91440" bIns="45720" anchor="t"/>
          <a:lstStyle/>
          <a:p>
            <a:r>
              <a:rPr lang="de-DE">
                <a:latin typeface="Legit Sans Soft ExtraBold"/>
              </a:rPr>
              <a:t>Wie setzen wir das um?</a:t>
            </a:r>
          </a:p>
        </p:txBody>
      </p:sp>
      <p:sp>
        <p:nvSpPr>
          <p:cNvPr id="5" name="Abgerundetes Rechteck 4">
            <a:extLst>
              <a:ext uri="{FF2B5EF4-FFF2-40B4-BE49-F238E27FC236}">
                <a16:creationId xmlns:a16="http://schemas.microsoft.com/office/drawing/2014/main" id="{56EAB3CB-5ACE-481C-A2D6-24715E4E575D}"/>
              </a:ext>
            </a:extLst>
          </p:cNvPr>
          <p:cNvSpPr/>
          <p:nvPr/>
        </p:nvSpPr>
        <p:spPr>
          <a:xfrm>
            <a:off x="351663" y="1620847"/>
            <a:ext cx="6325362" cy="4891078"/>
          </a:xfrm>
          <a:prstGeom prst="roundRect">
            <a:avLst>
              <a:gd name="adj" fmla="val 34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E94DFC92-2384-2D2C-BCE1-0120120FD284}"/>
              </a:ext>
            </a:extLst>
          </p:cNvPr>
          <p:cNvSpPr>
            <a:spLocks noGrp="1"/>
          </p:cNvSpPr>
          <p:nvPr>
            <p:ph type="subTitle" idx="1"/>
          </p:nvPr>
        </p:nvSpPr>
        <p:spPr>
          <a:xfrm>
            <a:off x="615855" y="1846877"/>
            <a:ext cx="5965920" cy="4496773"/>
          </a:xfrm>
        </p:spPr>
        <p:txBody>
          <a:bodyPr lIns="0" tIns="45720" rIns="91440" bIns="45720" anchor="t"/>
          <a:lstStyle/>
          <a:p>
            <a:r>
              <a:rPr lang="de-DE" sz="2000">
                <a:latin typeface="Legit Sans Soft"/>
              </a:rPr>
              <a:t>Wir fördern die </a:t>
            </a:r>
            <a:r>
              <a:rPr lang="de-DE" sz="2000" b="1">
                <a:latin typeface="Legit Sans Soft"/>
              </a:rPr>
              <a:t>sozial-emotionalen Kompetenzen </a:t>
            </a:r>
            <a:r>
              <a:rPr lang="de-DE" sz="2000">
                <a:latin typeface="Legit Sans Soft"/>
              </a:rPr>
              <a:t>von Kindern im Alter von </a:t>
            </a:r>
            <a:r>
              <a:rPr lang="de-DE" sz="2000" b="1">
                <a:latin typeface="Legit Sans Soft"/>
              </a:rPr>
              <a:t>0 bis 9 </a:t>
            </a:r>
            <a:r>
              <a:rPr lang="de-DE" sz="2000">
                <a:latin typeface="Legit Sans Soft"/>
              </a:rPr>
              <a:t>Jahren und beugen Verhaltensauffälligkeiten vor – wissenschaftlich fundiert, wirksam und nachhaltig.</a:t>
            </a:r>
          </a:p>
          <a:p>
            <a:r>
              <a:rPr lang="de-DE" sz="2000">
                <a:latin typeface="Legit Sans Soft"/>
              </a:rPr>
              <a:t>Unser </a:t>
            </a:r>
            <a:r>
              <a:rPr lang="de-DE" sz="2000" b="1">
                <a:latin typeface="Legit Sans Soft"/>
              </a:rPr>
              <a:t>Hebel sind die Erwachsenen</a:t>
            </a:r>
            <a:r>
              <a:rPr lang="de-DE" sz="2000">
                <a:latin typeface="Legit Sans Soft"/>
              </a:rPr>
              <a:t>, die Kinder begleiten: Wir qualifizieren pädagogische Fach- und Lehrkräfte, unterstützen Eltern und kooperieren mit starken Partner*innen aus Gesellschaft, Politik, Wirtschaft und Wissenschaft, um die Papilio-Programme nachhaltig zu verankern.</a:t>
            </a:r>
          </a:p>
          <a:p>
            <a:r>
              <a:rPr lang="de-DE" sz="2000">
                <a:latin typeface="Legit Sans Soft"/>
              </a:rPr>
              <a:t>So tragen wir dazu bei, das </a:t>
            </a:r>
            <a:r>
              <a:rPr lang="de-DE" sz="2000" b="1">
                <a:latin typeface="Legit Sans Soft"/>
              </a:rPr>
              <a:t>Bildungs- und Erziehungs-system </a:t>
            </a:r>
            <a:r>
              <a:rPr lang="de-DE" sz="2000">
                <a:latin typeface="Legit Sans Soft"/>
              </a:rPr>
              <a:t>zu stärken und jedem Kind ein gesundes, </a:t>
            </a:r>
            <a:r>
              <a:rPr lang="de-DE" sz="2000" b="1">
                <a:latin typeface="Legit Sans Soft"/>
              </a:rPr>
              <a:t>chancengerechtes Aufwachsen </a:t>
            </a:r>
            <a:r>
              <a:rPr lang="de-DE" sz="2000">
                <a:latin typeface="Legit Sans Soft"/>
              </a:rPr>
              <a:t>zu ermöglichen.</a:t>
            </a:r>
          </a:p>
          <a:p>
            <a:endParaRPr lang="de-DE" sz="2000">
              <a:latin typeface="Legit Sans Soft"/>
            </a:endParaRPr>
          </a:p>
          <a:p>
            <a:endParaRPr lang="de-DE" sz="2000">
              <a:latin typeface="Legit Sans Soft"/>
            </a:endParaRPr>
          </a:p>
        </p:txBody>
      </p:sp>
      <p:sp>
        <p:nvSpPr>
          <p:cNvPr id="4" name="Textplatzhalter 3">
            <a:extLst>
              <a:ext uri="{FF2B5EF4-FFF2-40B4-BE49-F238E27FC236}">
                <a16:creationId xmlns:a16="http://schemas.microsoft.com/office/drawing/2014/main" id="{7D0865F7-EFAE-A527-397A-E11C057979EF}"/>
              </a:ext>
            </a:extLst>
          </p:cNvPr>
          <p:cNvSpPr>
            <a:spLocks noGrp="1"/>
          </p:cNvSpPr>
          <p:nvPr>
            <p:ph type="body" sz="quarter" idx="13"/>
          </p:nvPr>
        </p:nvSpPr>
        <p:spPr/>
        <p:txBody>
          <a:bodyPr/>
          <a:lstStyle/>
          <a:p>
            <a:r>
              <a:rPr lang="de-DE" cap="all"/>
              <a:t>UNSERE Mission</a:t>
            </a:r>
          </a:p>
        </p:txBody>
      </p:sp>
      <p:sp>
        <p:nvSpPr>
          <p:cNvPr id="11" name="Foliennummernplatzhalter 5">
            <a:extLst>
              <a:ext uri="{FF2B5EF4-FFF2-40B4-BE49-F238E27FC236}">
                <a16:creationId xmlns:a16="http://schemas.microsoft.com/office/drawing/2014/main" id="{8BA53426-724C-C505-267A-B7EE7F082B3A}"/>
              </a:ext>
            </a:extLst>
          </p:cNvPr>
          <p:cNvSpPr>
            <a:spLocks noGrp="1"/>
          </p:cNvSpPr>
          <p:nvPr>
            <p:ph type="sldNum" sz="quarter" idx="12"/>
          </p:nvPr>
        </p:nvSpPr>
        <p:spPr>
          <a:xfrm>
            <a:off x="10671283" y="6236890"/>
            <a:ext cx="1144480" cy="365125"/>
          </a:xfrm>
        </p:spPr>
        <p:txBody>
          <a:bodyPr rIns="0"/>
          <a:lstStyle/>
          <a:p>
            <a:fld id="{7A22D01C-6BD7-1242-A6C6-F192DC35EFDD}" type="slidenum">
              <a:rPr lang="de-DE" smtClean="0"/>
              <a:t>8</a:t>
            </a:fld>
            <a:endParaRPr lang="de-DE"/>
          </a:p>
        </p:txBody>
      </p:sp>
      <p:pic>
        <p:nvPicPr>
          <p:cNvPr id="7" name="Grafik 6">
            <a:extLst>
              <a:ext uri="{FF2B5EF4-FFF2-40B4-BE49-F238E27FC236}">
                <a16:creationId xmlns:a16="http://schemas.microsoft.com/office/drawing/2014/main" id="{85C0826F-5564-13D9-741D-0D1614C843ED}"/>
              </a:ext>
            </a:extLst>
          </p:cNvPr>
          <p:cNvPicPr>
            <a:picLocks noChangeAspect="1"/>
          </p:cNvPicPr>
          <p:nvPr/>
        </p:nvPicPr>
        <p:blipFill>
          <a:blip r:embed="rId3"/>
          <a:stretch>
            <a:fillRect/>
          </a:stretch>
        </p:blipFill>
        <p:spPr>
          <a:xfrm>
            <a:off x="6941217" y="2333625"/>
            <a:ext cx="4862015" cy="3257549"/>
          </a:xfrm>
          <a:prstGeom prst="roundRect">
            <a:avLst>
              <a:gd name="adj" fmla="val 5056"/>
            </a:avLst>
          </a:prstGeom>
        </p:spPr>
      </p:pic>
    </p:spTree>
    <p:extLst>
      <p:ext uri="{BB962C8B-B14F-4D97-AF65-F5344CB8AC3E}">
        <p14:creationId xmlns:p14="http://schemas.microsoft.com/office/powerpoint/2010/main" val="195420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A2C6C-624F-6DB8-D02B-BF7D095519CA}"/>
              </a:ext>
            </a:extLst>
          </p:cNvPr>
          <p:cNvSpPr>
            <a:spLocks noGrp="1"/>
          </p:cNvSpPr>
          <p:nvPr>
            <p:ph type="ctrTitle"/>
          </p:nvPr>
        </p:nvSpPr>
        <p:spPr/>
        <p:txBody>
          <a:bodyPr/>
          <a:lstStyle/>
          <a:p>
            <a:r>
              <a:rPr lang="de-DE">
                <a:latin typeface="Legit Sans Soft" panose="00000500000000000000" pitchFamily="50" charset="0"/>
              </a:rPr>
              <a:t>Wenn das System an seine Grenze kommt</a:t>
            </a:r>
            <a:br>
              <a:rPr lang="de-DE">
                <a:latin typeface="Legit Sans Soft" panose="00000500000000000000" pitchFamily="50" charset="0"/>
              </a:rPr>
            </a:br>
            <a:br>
              <a:rPr lang="de-DE">
                <a:latin typeface="Legit Sans Soft" panose="00000500000000000000" pitchFamily="50" charset="0"/>
              </a:rPr>
            </a:br>
            <a:endParaRPr lang="de-DE"/>
          </a:p>
        </p:txBody>
      </p:sp>
      <p:sp>
        <p:nvSpPr>
          <p:cNvPr id="6" name="Foliennummernplatzhalter 5">
            <a:extLst>
              <a:ext uri="{FF2B5EF4-FFF2-40B4-BE49-F238E27FC236}">
                <a16:creationId xmlns:a16="http://schemas.microsoft.com/office/drawing/2014/main" id="{CE3AF933-15B0-BA96-DAB9-168B063F6383}"/>
              </a:ext>
            </a:extLst>
          </p:cNvPr>
          <p:cNvSpPr>
            <a:spLocks noGrp="1"/>
          </p:cNvSpPr>
          <p:nvPr>
            <p:ph type="sldNum" sz="quarter" idx="12"/>
          </p:nvPr>
        </p:nvSpPr>
        <p:spPr/>
        <p:txBody>
          <a:bodyPr rIns="0"/>
          <a:lstStyle/>
          <a:p>
            <a:fld id="{7A22D01C-6BD7-1242-A6C6-F192DC35EFDD}" type="slidenum">
              <a:rPr lang="de-DE" smtClean="0"/>
              <a:t>9</a:t>
            </a:fld>
            <a:endParaRPr lang="de-DE"/>
          </a:p>
        </p:txBody>
      </p:sp>
      <p:sp>
        <p:nvSpPr>
          <p:cNvPr id="4" name="Textplatzhalter 3">
            <a:extLst>
              <a:ext uri="{FF2B5EF4-FFF2-40B4-BE49-F238E27FC236}">
                <a16:creationId xmlns:a16="http://schemas.microsoft.com/office/drawing/2014/main" id="{E37841A9-5D95-F006-7FFD-88C7E78D5866}"/>
              </a:ext>
            </a:extLst>
          </p:cNvPr>
          <p:cNvSpPr>
            <a:spLocks noGrp="1"/>
          </p:cNvSpPr>
          <p:nvPr>
            <p:ph type="body" sz="quarter" idx="13"/>
          </p:nvPr>
        </p:nvSpPr>
        <p:spPr/>
        <p:txBody>
          <a:bodyPr/>
          <a:lstStyle/>
          <a:p>
            <a:r>
              <a:rPr lang="de-DE"/>
              <a:t>DAS GESELLSCHAFTLICHE PROBLEM</a:t>
            </a:r>
          </a:p>
          <a:p>
            <a:endParaRPr lang="de-DE">
              <a:solidFill>
                <a:srgbClr val="FF0000"/>
              </a:solidFill>
            </a:endParaRPr>
          </a:p>
        </p:txBody>
      </p:sp>
      <p:sp>
        <p:nvSpPr>
          <p:cNvPr id="7" name="Abgerundetes Rechteck 6">
            <a:extLst>
              <a:ext uri="{FF2B5EF4-FFF2-40B4-BE49-F238E27FC236}">
                <a16:creationId xmlns:a16="http://schemas.microsoft.com/office/drawing/2014/main" id="{F516F95C-4E34-402E-82D7-50A2790AF95E}"/>
              </a:ext>
            </a:extLst>
          </p:cNvPr>
          <p:cNvSpPr/>
          <p:nvPr/>
        </p:nvSpPr>
        <p:spPr>
          <a:xfrm>
            <a:off x="6528048" y="1635517"/>
            <a:ext cx="5040065" cy="4876408"/>
          </a:xfrm>
          <a:prstGeom prst="roundRect">
            <a:avLst>
              <a:gd name="adj" fmla="val 21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B5671A02-6640-4D44-CE45-40C6A3904C46}"/>
              </a:ext>
            </a:extLst>
          </p:cNvPr>
          <p:cNvPicPr>
            <a:picLocks noChangeAspect="1"/>
          </p:cNvPicPr>
          <p:nvPr/>
        </p:nvPicPr>
        <p:blipFill>
          <a:blip r:embed="rId3"/>
          <a:stretch>
            <a:fillRect/>
          </a:stretch>
        </p:blipFill>
        <p:spPr>
          <a:xfrm>
            <a:off x="6671617" y="1848609"/>
            <a:ext cx="4752925" cy="4423415"/>
          </a:xfrm>
          <a:prstGeom prst="rect">
            <a:avLst/>
          </a:prstGeom>
        </p:spPr>
      </p:pic>
      <p:sp>
        <p:nvSpPr>
          <p:cNvPr id="9" name="Untertitel 3">
            <a:extLst>
              <a:ext uri="{FF2B5EF4-FFF2-40B4-BE49-F238E27FC236}">
                <a16:creationId xmlns:a16="http://schemas.microsoft.com/office/drawing/2014/main" id="{2A6D4890-5719-8F49-A588-E78D6ECCD325}"/>
              </a:ext>
            </a:extLst>
          </p:cNvPr>
          <p:cNvSpPr txBox="1">
            <a:spLocks/>
          </p:cNvSpPr>
          <p:nvPr/>
        </p:nvSpPr>
        <p:spPr>
          <a:xfrm>
            <a:off x="9851099" y="4221088"/>
            <a:ext cx="3903662" cy="487640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a:p>
        </p:txBody>
      </p:sp>
      <p:sp>
        <p:nvSpPr>
          <p:cNvPr id="11" name="Untertitel 3">
            <a:extLst>
              <a:ext uri="{FF2B5EF4-FFF2-40B4-BE49-F238E27FC236}">
                <a16:creationId xmlns:a16="http://schemas.microsoft.com/office/drawing/2014/main" id="{D96C7F16-9182-862D-7E39-6A7323050BCD}"/>
              </a:ext>
            </a:extLst>
          </p:cNvPr>
          <p:cNvSpPr>
            <a:spLocks noGrp="1"/>
          </p:cNvSpPr>
          <p:nvPr>
            <p:ph type="subTitle" idx="1"/>
          </p:nvPr>
        </p:nvSpPr>
        <p:spPr>
          <a:xfrm>
            <a:off x="356470" y="1635516"/>
            <a:ext cx="5830018" cy="4876409"/>
          </a:xfrm>
        </p:spPr>
        <p:txBody>
          <a:bodyPr/>
          <a:lstStyle/>
          <a:p>
            <a:r>
              <a:rPr lang="de-DE" sz="1800" b="1"/>
              <a:t>Den Teufelskreis überlasteter Bildungssysteme </a:t>
            </a:r>
            <a:br>
              <a:rPr lang="de-DE" sz="1800" b="1"/>
            </a:br>
            <a:r>
              <a:rPr lang="de-DE" sz="1800" b="1"/>
              <a:t>in Kita und Schule</a:t>
            </a:r>
          </a:p>
          <a:p>
            <a:pPr marL="182563" indent="-182563">
              <a:buFont typeface="Symbol" pitchFamily="2" charset="2"/>
              <a:buChar char="-"/>
            </a:pPr>
            <a:r>
              <a:rPr lang="de-DE"/>
              <a:t>Verhaltensauffälligkeiten, Fach- und Lehrkräftemangel sowie psychische Belastungen </a:t>
            </a:r>
            <a:r>
              <a:rPr lang="de-DE" b="1"/>
              <a:t>verstärken sich gegenseitig</a:t>
            </a:r>
          </a:p>
          <a:p>
            <a:pPr marL="182563" indent="-182563">
              <a:buFont typeface="Symbol" pitchFamily="2" charset="2"/>
              <a:buChar char="-"/>
            </a:pPr>
            <a:r>
              <a:rPr lang="de-DE" b="1"/>
              <a:t>Die Folgen: </a:t>
            </a:r>
            <a:r>
              <a:rPr lang="de-DE"/>
              <a:t>Unterrichtsausfall, Krankenstände und Berufsflucht mit hohen Folgekosten für Kommunen</a:t>
            </a:r>
          </a:p>
          <a:p>
            <a:pPr marL="182563" indent="-182563">
              <a:buFont typeface="Symbol" pitchFamily="2" charset="2"/>
              <a:buChar char="-"/>
            </a:pPr>
            <a:r>
              <a:rPr lang="de-DE" b="1"/>
              <a:t>Fehlende Finanzierungen </a:t>
            </a:r>
            <a:r>
              <a:rPr lang="de-DE"/>
              <a:t>verschärfen die Lage</a:t>
            </a:r>
          </a:p>
        </p:txBody>
      </p:sp>
      <p:sp>
        <p:nvSpPr>
          <p:cNvPr id="12" name="Abgerundetes Rechteck 11">
            <a:extLst>
              <a:ext uri="{FF2B5EF4-FFF2-40B4-BE49-F238E27FC236}">
                <a16:creationId xmlns:a16="http://schemas.microsoft.com/office/drawing/2014/main" id="{F73356E9-9FA7-E9B5-5790-E6C4DA4F42E7}"/>
              </a:ext>
            </a:extLst>
          </p:cNvPr>
          <p:cNvSpPr/>
          <p:nvPr/>
        </p:nvSpPr>
        <p:spPr>
          <a:xfrm>
            <a:off x="335360" y="4942319"/>
            <a:ext cx="5945038" cy="1569606"/>
          </a:xfrm>
          <a:prstGeom prst="roundRect">
            <a:avLst>
              <a:gd name="adj" fmla="val 8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Untertitel 2">
            <a:extLst>
              <a:ext uri="{FF2B5EF4-FFF2-40B4-BE49-F238E27FC236}">
                <a16:creationId xmlns:a16="http://schemas.microsoft.com/office/drawing/2014/main" id="{99B17A6A-0590-F950-AB92-A7993482CDA7}"/>
              </a:ext>
            </a:extLst>
          </p:cNvPr>
          <p:cNvSpPr txBox="1">
            <a:spLocks/>
          </p:cNvSpPr>
          <p:nvPr/>
        </p:nvSpPr>
        <p:spPr>
          <a:xfrm>
            <a:off x="532445" y="5136345"/>
            <a:ext cx="5654043" cy="142559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24089"/>
                </a:solidFill>
                <a:latin typeface="Legit Sans Sof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24089"/>
                </a:solidFill>
                <a:latin typeface="Legit Sans Sof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24089"/>
                </a:solidFill>
                <a:latin typeface="Legit Sans Sof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24089"/>
                </a:solidFill>
                <a:latin typeface="Legit Sans Sof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i="1">
                <a:latin typeface="Legit Sans Soft SemiBold" pitchFamily="2" charset="0"/>
              </a:rPr>
              <a:t>„Papilio hilft mir im Schulalltag: Das Klassenklima hat sich extrem verbessert, seit wir mit Papilio arbeiten. Die Kinder kommen oft auf mich zu und teilen mit, wie es ihnen </a:t>
            </a:r>
            <a:br>
              <a:rPr lang="de-DE" b="1" i="1">
                <a:latin typeface="Legit Sans Soft SemiBold" pitchFamily="2" charset="0"/>
              </a:rPr>
            </a:br>
            <a:r>
              <a:rPr lang="de-DE" b="1" i="1">
                <a:latin typeface="Legit Sans Soft SemiBold" pitchFamily="2" charset="0"/>
              </a:rPr>
              <a:t>gerade geht.“ </a:t>
            </a:r>
          </a:p>
          <a:p>
            <a:r>
              <a:rPr lang="de-DE" sz="1100" i="1"/>
              <a:t>Manuela Bauer, Lehrerin an der Georg-Elser-Schule Königsbronn</a:t>
            </a:r>
          </a:p>
        </p:txBody>
      </p:sp>
    </p:spTree>
    <p:extLst>
      <p:ext uri="{BB962C8B-B14F-4D97-AF65-F5344CB8AC3E}">
        <p14:creationId xmlns:p14="http://schemas.microsoft.com/office/powerpoint/2010/main" val="33159395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d2588c-0f55-4eb9-acd8-dcc4c0bf4a69">
      <Terms xmlns="http://schemas.microsoft.com/office/infopath/2007/PartnerControls"/>
    </lcf76f155ced4ddcb4097134ff3c332f>
    <TaxCatchAll xmlns="68cc39ea-7fbd-425b-8497-e48f83b8e7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27DCB47D081304083F329C0A9FE9EC7" ma:contentTypeVersion="10" ma:contentTypeDescription="Ein neues Dokument erstellen." ma:contentTypeScope="" ma:versionID="a3c0e00e771a24178e7600e915566eee">
  <xsd:schema xmlns:xsd="http://www.w3.org/2001/XMLSchema" xmlns:xs="http://www.w3.org/2001/XMLSchema" xmlns:p="http://schemas.microsoft.com/office/2006/metadata/properties" xmlns:ns2="19d2588c-0f55-4eb9-acd8-dcc4c0bf4a69" xmlns:ns3="68cc39ea-7fbd-425b-8497-e48f83b8e78e" targetNamespace="http://schemas.microsoft.com/office/2006/metadata/properties" ma:root="true" ma:fieldsID="d1557347e49a01a07196d303d695b5a1" ns2:_="" ns3:_="">
    <xsd:import namespace="19d2588c-0f55-4eb9-acd8-dcc4c0bf4a69"/>
    <xsd:import namespace="68cc39ea-7fbd-425b-8497-e48f83b8e78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2588c-0f55-4eb9-acd8-dcc4c0bf4a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514da647-0d43-4b13-993e-9db210934bb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cc39ea-7fbd-425b-8497-e48f83b8e78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d18914-6ec7-4be1-b6ad-bda8b6388718}" ma:internalName="TaxCatchAll" ma:showField="CatchAllData" ma:web="68cc39ea-7fbd-425b-8497-e48f83b8e7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000669-4610-4A04-B23A-81D5E407906D}">
  <ds:schemaRefs>
    <ds:schemaRef ds:uri="http://schemas.microsoft.com/sharepoint/v3/contenttype/forms"/>
  </ds:schemaRefs>
</ds:datastoreItem>
</file>

<file path=customXml/itemProps2.xml><?xml version="1.0" encoding="utf-8"?>
<ds:datastoreItem xmlns:ds="http://schemas.openxmlformats.org/officeDocument/2006/customXml" ds:itemID="{24BF121C-7A23-412C-A81F-CAA75E4118E6}">
  <ds:schemaRefs>
    <ds:schemaRef ds:uri="19d2588c-0f55-4eb9-acd8-dcc4c0bf4a69"/>
    <ds:schemaRef ds:uri="68cc39ea-7fbd-425b-8497-e48f83b8e7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D59719-0032-433B-B710-D14954FEDACC}">
  <ds:schemaRefs>
    <ds:schemaRef ds:uri="19d2588c-0f55-4eb9-acd8-dcc4c0bf4a69"/>
    <ds:schemaRef ds:uri="68cc39ea-7fbd-425b-8497-e48f83b8e7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1820</Words>
  <Application>Microsoft Office PowerPoint</Application>
  <PresentationFormat>Breitbild</PresentationFormat>
  <Paragraphs>268</Paragraphs>
  <Slides>38</Slides>
  <Notes>29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38</vt:i4>
      </vt:variant>
    </vt:vector>
  </HeadingPairs>
  <TitlesOfParts>
    <vt:vector size="45" baseType="lpstr">
      <vt:lpstr>Aptos</vt:lpstr>
      <vt:lpstr>Arial</vt:lpstr>
      <vt:lpstr>Legit Sans Soft</vt:lpstr>
      <vt:lpstr>Legit Sans Soft ExtraBold</vt:lpstr>
      <vt:lpstr>Legit Sans Soft SemiBold</vt:lpstr>
      <vt:lpstr>Symbol</vt:lpstr>
      <vt:lpstr>Office</vt:lpstr>
      <vt:lpstr>„Ich sehe Dich, wie Du bist“ – Papilio im Einklang mit der Differenz  Trainer*innen-QV  am 20./21. November 2025  in Limburg a. d. Lahn   </vt:lpstr>
      <vt:lpstr>Unser Programm am 20. November 2025</vt:lpstr>
      <vt:lpstr>Mit welcher Energie startest Du in den QV?</vt:lpstr>
      <vt:lpstr>Begrüßung</vt:lpstr>
      <vt:lpstr>Gemeinsam anders: Was uns verbindet</vt:lpstr>
      <vt:lpstr>Trainer*innen Qualitätsverbund </vt:lpstr>
      <vt:lpstr>Für was für eine Zukunft setzen wir uns ein? </vt:lpstr>
      <vt:lpstr>Wie setzen wir das um?</vt:lpstr>
      <vt:lpstr>Wenn das System an seine Grenze kommt  </vt:lpstr>
      <vt:lpstr>Wir stärken Schutz- und reduzieren Risikofaktoren</vt:lpstr>
      <vt:lpstr>Prävention von Kita bis zur Grundschule</vt:lpstr>
      <vt:lpstr>2024 Output</vt:lpstr>
      <vt:lpstr>Unser Team</vt:lpstr>
      <vt:lpstr>Unser Team</vt:lpstr>
      <vt:lpstr>Unser Team</vt:lpstr>
      <vt:lpstr>Meilensteine 2025</vt:lpstr>
      <vt:lpstr>Rahmen und Rückenwind: Das Präventionsgesetz</vt:lpstr>
      <vt:lpstr>Meilensteine 2026</vt:lpstr>
      <vt:lpstr>Starke Kinder. Gemeinsam mit Euch. </vt:lpstr>
      <vt:lpstr>Trainer*innen- Management</vt:lpstr>
      <vt:lpstr>Ansprechpartner*innen</vt:lpstr>
      <vt:lpstr>Das bieten wir dir schon!</vt:lpstr>
      <vt:lpstr>Das kommt noch dazu!</vt:lpstr>
      <vt:lpstr>Zugabe: digitale Informationsmaterialien</vt:lpstr>
      <vt:lpstr>Worüber freuen wir uns?</vt:lpstr>
      <vt:lpstr>Vielen Dank für euer Engagement!</vt:lpstr>
      <vt:lpstr>Zusammenspiel der Kräfte – Überraschungserlebnis mit Anne Breick</vt:lpstr>
      <vt:lpstr>Im Einklang mit dem Moment</vt:lpstr>
      <vt:lpstr>Unser Programm am 21. November 2025</vt:lpstr>
      <vt:lpstr>Unser Programm am 21.November 2025</vt:lpstr>
      <vt:lpstr>Auftakt</vt:lpstr>
      <vt:lpstr>Vortrag „Habitussensibilität als Ausgangspunkt pädagogischer Passung: Über Differenz, Anerkennung und Beziehungsgestaltung“ Vertr.-Prof. Dr. Matthias Forell, Universität Osnabrück</vt:lpstr>
      <vt:lpstr>Workshop „Reflektiert handeln, wirksam begleiten: Passung als Ziel pädagogischer Professionalisierung“ Vertr.-Prof. Dr. Matthias Forell, Universität Osnabrück</vt:lpstr>
      <vt:lpstr>Unser Highlight:  Die Ehrungen mit den Papilios für Newbies und Awards für Trainer*innen-Engagement von 5+, 10+ und 15+ Jahren</vt:lpstr>
      <vt:lpstr>Wir strahlen </vt:lpstr>
      <vt:lpstr>Save the date: QV 2026</vt:lpstr>
      <vt:lpstr>Danksagung</vt:lpstr>
      <vt:lpstr>Schön, dass Du da warst!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Florian Jorzick</dc:creator>
  <cp:lastModifiedBy>Sarah Wehn</cp:lastModifiedBy>
  <cp:revision>1</cp:revision>
  <dcterms:created xsi:type="dcterms:W3CDTF">2025-10-01T10:52:13Z</dcterms:created>
  <dcterms:modified xsi:type="dcterms:W3CDTF">2025-12-09T10:12:35Z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0x010100927DCB47D081304083F329C0A9FE9EC7</vt:lpwstr>
  </property>
  <property fmtid="{D5CDD505-2E9C-101B-9397-08002B2CF9AE}" pid="3" name="MediaServiceImageTags">
    <vt:lpwstr/>
  </property>
</Properties>
</file>